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76" r:id="rId9"/>
    <p:sldId id="266" r:id="rId10"/>
    <p:sldId id="263" r:id="rId11"/>
    <p:sldId id="264" r:id="rId12"/>
    <p:sldId id="265" r:id="rId13"/>
    <p:sldId id="268" r:id="rId14"/>
    <p:sldId id="269" r:id="rId15"/>
    <p:sldId id="273" r:id="rId16"/>
    <p:sldId id="272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AC355B-7707-44B6-B713-437CE459C297}" v="15" dt="2024-08-15T01:56:44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Schilders" userId="0bc1f4472d2147e1" providerId="LiveId" clId="{9954A97C-32CC-45BA-9C01-EEDE3A996023}"/>
    <pc:docChg chg="undo custSel addSld delSld modSld sldOrd">
      <pc:chgData name="Nick Schilders" userId="0bc1f4472d2147e1" providerId="LiveId" clId="{9954A97C-32CC-45BA-9C01-EEDE3A996023}" dt="2024-07-30T13:33:28.077" v="4701" actId="20577"/>
      <pc:docMkLst>
        <pc:docMk/>
      </pc:docMkLst>
      <pc:sldChg chg="modSp mod">
        <pc:chgData name="Nick Schilders" userId="0bc1f4472d2147e1" providerId="LiveId" clId="{9954A97C-32CC-45BA-9C01-EEDE3A996023}" dt="2024-07-30T13:33:28.077" v="4701" actId="20577"/>
        <pc:sldMkLst>
          <pc:docMk/>
          <pc:sldMk cId="589656836" sldId="258"/>
        </pc:sldMkLst>
        <pc:spChg chg="mod">
          <ac:chgData name="Nick Schilders" userId="0bc1f4472d2147e1" providerId="LiveId" clId="{9954A97C-32CC-45BA-9C01-EEDE3A996023}" dt="2024-07-30T13:33:28.077" v="4701" actId="20577"/>
          <ac:spMkLst>
            <pc:docMk/>
            <pc:sldMk cId="589656836" sldId="258"/>
            <ac:spMk id="3" creationId="{87DB923C-4C0C-7F8C-C825-A15C303F1FF3}"/>
          </ac:spMkLst>
        </pc:spChg>
      </pc:sldChg>
      <pc:sldChg chg="modSp mod">
        <pc:chgData name="Nick Schilders" userId="0bc1f4472d2147e1" providerId="LiveId" clId="{9954A97C-32CC-45BA-9C01-EEDE3A996023}" dt="2024-07-30T13:33:24.560" v="4698" actId="20577"/>
        <pc:sldMkLst>
          <pc:docMk/>
          <pc:sldMk cId="281351054" sldId="259"/>
        </pc:sldMkLst>
        <pc:spChg chg="mod">
          <ac:chgData name="Nick Schilders" userId="0bc1f4472d2147e1" providerId="LiveId" clId="{9954A97C-32CC-45BA-9C01-EEDE3A996023}" dt="2024-07-30T13:33:24.560" v="4698" actId="20577"/>
          <ac:spMkLst>
            <pc:docMk/>
            <pc:sldMk cId="281351054" sldId="259"/>
            <ac:spMk id="3" creationId="{0A713E93-523D-7452-80A5-A142881954A1}"/>
          </ac:spMkLst>
        </pc:spChg>
      </pc:sldChg>
      <pc:sldChg chg="modSp mod">
        <pc:chgData name="Nick Schilders" userId="0bc1f4472d2147e1" providerId="LiveId" clId="{9954A97C-32CC-45BA-9C01-EEDE3A996023}" dt="2024-07-30T13:33:18.070" v="4695" actId="20577"/>
        <pc:sldMkLst>
          <pc:docMk/>
          <pc:sldMk cId="2589206723" sldId="260"/>
        </pc:sldMkLst>
        <pc:spChg chg="mod">
          <ac:chgData name="Nick Schilders" userId="0bc1f4472d2147e1" providerId="LiveId" clId="{9954A97C-32CC-45BA-9C01-EEDE3A996023}" dt="2024-07-30T13:33:18.070" v="4695" actId="20577"/>
          <ac:spMkLst>
            <pc:docMk/>
            <pc:sldMk cId="2589206723" sldId="260"/>
            <ac:spMk id="3" creationId="{624AD9C7-771D-CBAC-5720-09AE76F70AC9}"/>
          </ac:spMkLst>
        </pc:spChg>
        <pc:spChg chg="mod">
          <ac:chgData name="Nick Schilders" userId="0bc1f4472d2147e1" providerId="LiveId" clId="{9954A97C-32CC-45BA-9C01-EEDE3A996023}" dt="2024-07-30T13:33:16.719" v="4693" actId="20577"/>
          <ac:spMkLst>
            <pc:docMk/>
            <pc:sldMk cId="2589206723" sldId="260"/>
            <ac:spMk id="6" creationId="{39F226B7-C48E-D71C-A8DF-0060E5450F50}"/>
          </ac:spMkLst>
        </pc:spChg>
      </pc:sldChg>
      <pc:sldChg chg="modSp mod">
        <pc:chgData name="Nick Schilders" userId="0bc1f4472d2147e1" providerId="LiveId" clId="{9954A97C-32CC-45BA-9C01-EEDE3A996023}" dt="2024-07-30T13:33:13.199" v="4692" actId="20577"/>
        <pc:sldMkLst>
          <pc:docMk/>
          <pc:sldMk cId="4027653617" sldId="261"/>
        </pc:sldMkLst>
        <pc:spChg chg="mod">
          <ac:chgData name="Nick Schilders" userId="0bc1f4472d2147e1" providerId="LiveId" clId="{9954A97C-32CC-45BA-9C01-EEDE3A996023}" dt="2024-07-30T13:33:13.199" v="4692" actId="20577"/>
          <ac:spMkLst>
            <pc:docMk/>
            <pc:sldMk cId="4027653617" sldId="261"/>
            <ac:spMk id="3" creationId="{614856FA-86E8-89F5-E2DB-A896A7013DF1}"/>
          </ac:spMkLst>
        </pc:spChg>
      </pc:sldChg>
      <pc:sldChg chg="modSp mod">
        <pc:chgData name="Nick Schilders" userId="0bc1f4472d2147e1" providerId="LiveId" clId="{9954A97C-32CC-45BA-9C01-EEDE3A996023}" dt="2024-07-30T13:33:08.973" v="4691" actId="20577"/>
        <pc:sldMkLst>
          <pc:docMk/>
          <pc:sldMk cId="2440444726" sldId="262"/>
        </pc:sldMkLst>
        <pc:spChg chg="mod">
          <ac:chgData name="Nick Schilders" userId="0bc1f4472d2147e1" providerId="LiveId" clId="{9954A97C-32CC-45BA-9C01-EEDE3A996023}" dt="2024-07-30T13:33:08.973" v="4691" actId="20577"/>
          <ac:spMkLst>
            <pc:docMk/>
            <pc:sldMk cId="2440444726" sldId="262"/>
            <ac:spMk id="3" creationId="{F7E91A6A-2186-5A47-8815-34CF6CCA38D0}"/>
          </ac:spMkLst>
        </pc:spChg>
      </pc:sldChg>
      <pc:sldChg chg="modSp mod">
        <pc:chgData name="Nick Schilders" userId="0bc1f4472d2147e1" providerId="LiveId" clId="{9954A97C-32CC-45BA-9C01-EEDE3A996023}" dt="2024-07-30T13:32:59.418" v="4688" actId="20577"/>
        <pc:sldMkLst>
          <pc:docMk/>
          <pc:sldMk cId="2232620069" sldId="263"/>
        </pc:sldMkLst>
        <pc:spChg chg="mod">
          <ac:chgData name="Nick Schilders" userId="0bc1f4472d2147e1" providerId="LiveId" clId="{9954A97C-32CC-45BA-9C01-EEDE3A996023}" dt="2024-07-30T13:32:59.418" v="4688" actId="20577"/>
          <ac:spMkLst>
            <pc:docMk/>
            <pc:sldMk cId="2232620069" sldId="263"/>
            <ac:spMk id="3" creationId="{5D3CC6D8-5DE1-A53B-26D1-1B5AF2151086}"/>
          </ac:spMkLst>
        </pc:spChg>
        <pc:spChg chg="mod">
          <ac:chgData name="Nick Schilders" userId="0bc1f4472d2147e1" providerId="LiveId" clId="{9954A97C-32CC-45BA-9C01-EEDE3A996023}" dt="2024-07-26T19:19:15.003" v="0" actId="14100"/>
          <ac:spMkLst>
            <pc:docMk/>
            <pc:sldMk cId="2232620069" sldId="263"/>
            <ac:spMk id="14" creationId="{6B768CF1-85AF-9D9E-3196-E71A289E28CB}"/>
          </ac:spMkLst>
        </pc:spChg>
      </pc:sldChg>
      <pc:sldChg chg="addSp modSp mod">
        <pc:chgData name="Nick Schilders" userId="0bc1f4472d2147e1" providerId="LiveId" clId="{9954A97C-32CC-45BA-9C01-EEDE3A996023}" dt="2024-07-30T13:32:55.668" v="4687" actId="20577"/>
        <pc:sldMkLst>
          <pc:docMk/>
          <pc:sldMk cId="742349638" sldId="264"/>
        </pc:sldMkLst>
        <pc:spChg chg="mod">
          <ac:chgData name="Nick Schilders" userId="0bc1f4472d2147e1" providerId="LiveId" clId="{9954A97C-32CC-45BA-9C01-EEDE3A996023}" dt="2024-07-26T20:13:37.502" v="642" actId="20577"/>
          <ac:spMkLst>
            <pc:docMk/>
            <pc:sldMk cId="742349638" sldId="264"/>
            <ac:spMk id="2" creationId="{DBF2D7D4-7724-1F77-7DBD-940BE94F4E1A}"/>
          </ac:spMkLst>
        </pc:spChg>
        <pc:spChg chg="mod">
          <ac:chgData name="Nick Schilders" userId="0bc1f4472d2147e1" providerId="LiveId" clId="{9954A97C-32CC-45BA-9C01-EEDE3A996023}" dt="2024-07-30T13:32:55.668" v="4687" actId="20577"/>
          <ac:spMkLst>
            <pc:docMk/>
            <pc:sldMk cId="742349638" sldId="264"/>
            <ac:spMk id="3" creationId="{07F223D8-B2FB-B836-CF19-12DED0B8628C}"/>
          </ac:spMkLst>
        </pc:spChg>
        <pc:picChg chg="add mod">
          <ac:chgData name="Nick Schilders" userId="0bc1f4472d2147e1" providerId="LiveId" clId="{9954A97C-32CC-45BA-9C01-EEDE3A996023}" dt="2024-07-26T20:16:21.964" v="870" actId="1076"/>
          <ac:picMkLst>
            <pc:docMk/>
            <pc:sldMk cId="742349638" sldId="264"/>
            <ac:picMk id="5" creationId="{DE7D6969-3614-C276-D692-2C6C520ED9AB}"/>
          </ac:picMkLst>
        </pc:picChg>
        <pc:picChg chg="add mod">
          <ac:chgData name="Nick Schilders" userId="0bc1f4472d2147e1" providerId="LiveId" clId="{9954A97C-32CC-45BA-9C01-EEDE3A996023}" dt="2024-07-26T20:16:37.658" v="874" actId="14100"/>
          <ac:picMkLst>
            <pc:docMk/>
            <pc:sldMk cId="742349638" sldId="264"/>
            <ac:picMk id="7" creationId="{0AD88F8D-2EC6-221B-D2EA-1736C62B6C63}"/>
          </ac:picMkLst>
        </pc:picChg>
      </pc:sldChg>
      <pc:sldChg chg="modSp mod">
        <pc:chgData name="Nick Schilders" userId="0bc1f4472d2147e1" providerId="LiveId" clId="{9954A97C-32CC-45BA-9C01-EEDE3A996023}" dt="2024-07-30T13:32:47.789" v="4681" actId="20577"/>
        <pc:sldMkLst>
          <pc:docMk/>
          <pc:sldMk cId="3357152430" sldId="265"/>
        </pc:sldMkLst>
        <pc:spChg chg="mod">
          <ac:chgData name="Nick Schilders" userId="0bc1f4472d2147e1" providerId="LiveId" clId="{9954A97C-32CC-45BA-9C01-EEDE3A996023}" dt="2024-07-26T20:18:10.259" v="891" actId="20577"/>
          <ac:spMkLst>
            <pc:docMk/>
            <pc:sldMk cId="3357152430" sldId="265"/>
            <ac:spMk id="2" creationId="{9451B442-28D3-8F79-0CE7-202F91647112}"/>
          </ac:spMkLst>
        </pc:spChg>
        <pc:spChg chg="mod">
          <ac:chgData name="Nick Schilders" userId="0bc1f4472d2147e1" providerId="LiveId" clId="{9954A97C-32CC-45BA-9C01-EEDE3A996023}" dt="2024-07-30T13:32:47.789" v="4681" actId="20577"/>
          <ac:spMkLst>
            <pc:docMk/>
            <pc:sldMk cId="3357152430" sldId="265"/>
            <ac:spMk id="3" creationId="{AE0FA45B-E131-019C-A8EA-799464E9D656}"/>
          </ac:spMkLst>
        </pc:spChg>
      </pc:sldChg>
      <pc:sldChg chg="modSp mod">
        <pc:chgData name="Nick Schilders" userId="0bc1f4472d2147e1" providerId="LiveId" clId="{9954A97C-32CC-45BA-9C01-EEDE3A996023}" dt="2024-07-30T13:33:04.934" v="4690" actId="20577"/>
        <pc:sldMkLst>
          <pc:docMk/>
          <pc:sldMk cId="2231917039" sldId="266"/>
        </pc:sldMkLst>
        <pc:spChg chg="mod">
          <ac:chgData name="Nick Schilders" userId="0bc1f4472d2147e1" providerId="LiveId" clId="{9954A97C-32CC-45BA-9C01-EEDE3A996023}" dt="2024-07-30T13:33:04.934" v="4690" actId="20577"/>
          <ac:spMkLst>
            <pc:docMk/>
            <pc:sldMk cId="2231917039" sldId="266"/>
            <ac:spMk id="3" creationId="{DA63FE03-8528-B373-9A15-CC4E281BADB7}"/>
          </ac:spMkLst>
        </pc:spChg>
      </pc:sldChg>
      <pc:sldChg chg="addSp modSp new mod">
        <pc:chgData name="Nick Schilders" userId="0bc1f4472d2147e1" providerId="LiveId" clId="{9954A97C-32CC-45BA-9C01-EEDE3A996023}" dt="2024-07-26T21:23:29.400" v="1798" actId="20577"/>
        <pc:sldMkLst>
          <pc:docMk/>
          <pc:sldMk cId="2419011723" sldId="267"/>
        </pc:sldMkLst>
        <pc:spChg chg="mod">
          <ac:chgData name="Nick Schilders" userId="0bc1f4472d2147e1" providerId="LiveId" clId="{9954A97C-32CC-45BA-9C01-EEDE3A996023}" dt="2024-07-26T20:42:08.315" v="1676" actId="20577"/>
          <ac:spMkLst>
            <pc:docMk/>
            <pc:sldMk cId="2419011723" sldId="267"/>
            <ac:spMk id="2" creationId="{0AAFF092-B5C2-5A81-FC20-5AEDBC49CB79}"/>
          </ac:spMkLst>
        </pc:spChg>
        <pc:spChg chg="mod">
          <ac:chgData name="Nick Schilders" userId="0bc1f4472d2147e1" providerId="LiveId" clId="{9954A97C-32CC-45BA-9C01-EEDE3A996023}" dt="2024-07-26T21:23:29.400" v="1798" actId="20577"/>
          <ac:spMkLst>
            <pc:docMk/>
            <pc:sldMk cId="2419011723" sldId="267"/>
            <ac:spMk id="3" creationId="{3FF24060-F033-D75A-D813-18F1BFA4512E}"/>
          </ac:spMkLst>
        </pc:spChg>
        <pc:picChg chg="add mod">
          <ac:chgData name="Nick Schilders" userId="0bc1f4472d2147e1" providerId="LiveId" clId="{9954A97C-32CC-45BA-9C01-EEDE3A996023}" dt="2024-07-26T21:23:01.779" v="1747" actId="1076"/>
          <ac:picMkLst>
            <pc:docMk/>
            <pc:sldMk cId="2419011723" sldId="267"/>
            <ac:picMk id="5" creationId="{590D1106-9004-58B6-A26D-996729B380B3}"/>
          </ac:picMkLst>
        </pc:picChg>
      </pc:sldChg>
      <pc:sldChg chg="modSp new mod">
        <pc:chgData name="Nick Schilders" userId="0bc1f4472d2147e1" providerId="LiveId" clId="{9954A97C-32CC-45BA-9C01-EEDE3A996023}" dt="2024-07-30T13:32:40.874" v="4676" actId="20577"/>
        <pc:sldMkLst>
          <pc:docMk/>
          <pc:sldMk cId="4102899267" sldId="268"/>
        </pc:sldMkLst>
        <pc:spChg chg="mod">
          <ac:chgData name="Nick Schilders" userId="0bc1f4472d2147e1" providerId="LiveId" clId="{9954A97C-32CC-45BA-9C01-EEDE3A996023}" dt="2024-07-27T15:30:40.104" v="1814" actId="20577"/>
          <ac:spMkLst>
            <pc:docMk/>
            <pc:sldMk cId="4102899267" sldId="268"/>
            <ac:spMk id="2" creationId="{DABF07A6-23ED-3DC9-6906-71197CEA070B}"/>
          </ac:spMkLst>
        </pc:spChg>
        <pc:spChg chg="mod">
          <ac:chgData name="Nick Schilders" userId="0bc1f4472d2147e1" providerId="LiveId" clId="{9954A97C-32CC-45BA-9C01-EEDE3A996023}" dt="2024-07-30T13:32:40.874" v="4676" actId="20577"/>
          <ac:spMkLst>
            <pc:docMk/>
            <pc:sldMk cId="4102899267" sldId="268"/>
            <ac:spMk id="3" creationId="{70037712-844D-56A9-B4FC-3BD6A8B2579F}"/>
          </ac:spMkLst>
        </pc:spChg>
      </pc:sldChg>
      <pc:sldChg chg="addSp delSp modSp new mod">
        <pc:chgData name="Nick Schilders" userId="0bc1f4472d2147e1" providerId="LiveId" clId="{9954A97C-32CC-45BA-9C01-EEDE3A996023}" dt="2024-07-30T13:32:36.489" v="4673" actId="20577"/>
        <pc:sldMkLst>
          <pc:docMk/>
          <pc:sldMk cId="2979556595" sldId="269"/>
        </pc:sldMkLst>
        <pc:spChg chg="mod">
          <ac:chgData name="Nick Schilders" userId="0bc1f4472d2147e1" providerId="LiveId" clId="{9954A97C-32CC-45BA-9C01-EEDE3A996023}" dt="2024-07-30T13:06:16.504" v="2749" actId="20577"/>
          <ac:spMkLst>
            <pc:docMk/>
            <pc:sldMk cId="2979556595" sldId="269"/>
            <ac:spMk id="2" creationId="{CE164502-79C9-B933-C27F-59336071439D}"/>
          </ac:spMkLst>
        </pc:spChg>
        <pc:spChg chg="add del mod">
          <ac:chgData name="Nick Schilders" userId="0bc1f4472d2147e1" providerId="LiveId" clId="{9954A97C-32CC-45BA-9C01-EEDE3A996023}" dt="2024-07-30T13:32:36.489" v="4673" actId="20577"/>
          <ac:spMkLst>
            <pc:docMk/>
            <pc:sldMk cId="2979556595" sldId="269"/>
            <ac:spMk id="3" creationId="{65DA964B-A40B-ECD1-F72B-0EE32C7DA3F8}"/>
          </ac:spMkLst>
        </pc:spChg>
        <pc:picChg chg="add del mod ord">
          <ac:chgData name="Nick Schilders" userId="0bc1f4472d2147e1" providerId="LiveId" clId="{9954A97C-32CC-45BA-9C01-EEDE3A996023}" dt="2024-07-27T20:49:20.742" v="2203" actId="22"/>
          <ac:picMkLst>
            <pc:docMk/>
            <pc:sldMk cId="2979556595" sldId="269"/>
            <ac:picMk id="5" creationId="{DB85687D-876F-4C45-EE41-5CD3AB6DDAA1}"/>
          </ac:picMkLst>
        </pc:picChg>
        <pc:picChg chg="add mod">
          <ac:chgData name="Nick Schilders" userId="0bc1f4472d2147e1" providerId="LiveId" clId="{9954A97C-32CC-45BA-9C01-EEDE3A996023}" dt="2024-07-30T13:07:32.855" v="2907" actId="1076"/>
          <ac:picMkLst>
            <pc:docMk/>
            <pc:sldMk cId="2979556595" sldId="269"/>
            <ac:picMk id="7" creationId="{5934FD1D-B09D-999B-6886-3674BA45178D}"/>
          </ac:picMkLst>
        </pc:picChg>
      </pc:sldChg>
      <pc:sldChg chg="addSp delSp new del mod">
        <pc:chgData name="Nick Schilders" userId="0bc1f4472d2147e1" providerId="LiveId" clId="{9954A97C-32CC-45BA-9C01-EEDE3A996023}" dt="2024-07-30T13:22:28.670" v="3544" actId="47"/>
        <pc:sldMkLst>
          <pc:docMk/>
          <pc:sldMk cId="2918654331" sldId="270"/>
        </pc:sldMkLst>
        <pc:picChg chg="add del">
          <ac:chgData name="Nick Schilders" userId="0bc1f4472d2147e1" providerId="LiveId" clId="{9954A97C-32CC-45BA-9C01-EEDE3A996023}" dt="2024-07-28T01:57:38.755" v="2206" actId="478"/>
          <ac:picMkLst>
            <pc:docMk/>
            <pc:sldMk cId="2918654331" sldId="270"/>
            <ac:picMk id="5" creationId="{BB597EF7-3ABB-2E0C-1757-50358C6EB0CF}"/>
          </ac:picMkLst>
        </pc:picChg>
        <pc:picChg chg="add">
          <ac:chgData name="Nick Schilders" userId="0bc1f4472d2147e1" providerId="LiveId" clId="{9954A97C-32CC-45BA-9C01-EEDE3A996023}" dt="2024-07-28T01:57:40.269" v="2207" actId="22"/>
          <ac:picMkLst>
            <pc:docMk/>
            <pc:sldMk cId="2918654331" sldId="270"/>
            <ac:picMk id="7" creationId="{6336604A-3D56-2D16-847D-F4F7FA29B533}"/>
          </ac:picMkLst>
        </pc:picChg>
      </pc:sldChg>
      <pc:sldChg chg="modSp new del mod">
        <pc:chgData name="Nick Schilders" userId="0bc1f4472d2147e1" providerId="LiveId" clId="{9954A97C-32CC-45BA-9C01-EEDE3A996023}" dt="2024-07-30T13:22:31.265" v="3545" actId="47"/>
        <pc:sldMkLst>
          <pc:docMk/>
          <pc:sldMk cId="2259055331" sldId="271"/>
        </pc:sldMkLst>
        <pc:spChg chg="mod">
          <ac:chgData name="Nick Schilders" userId="0bc1f4472d2147e1" providerId="LiveId" clId="{9954A97C-32CC-45BA-9C01-EEDE3A996023}" dt="2024-07-29T18:10:31.030" v="2226" actId="20577"/>
          <ac:spMkLst>
            <pc:docMk/>
            <pc:sldMk cId="2259055331" sldId="271"/>
            <ac:spMk id="2" creationId="{58E12D22-E200-33B7-80F3-888655EA3E93}"/>
          </ac:spMkLst>
        </pc:spChg>
        <pc:spChg chg="mod">
          <ac:chgData name="Nick Schilders" userId="0bc1f4472d2147e1" providerId="LiveId" clId="{9954A97C-32CC-45BA-9C01-EEDE3A996023}" dt="2024-07-29T19:58:48.898" v="2598" actId="20577"/>
          <ac:spMkLst>
            <pc:docMk/>
            <pc:sldMk cId="2259055331" sldId="271"/>
            <ac:spMk id="3" creationId="{C2D02B8C-84C0-C024-6D36-59FF04C1F7BD}"/>
          </ac:spMkLst>
        </pc:spChg>
      </pc:sldChg>
      <pc:sldChg chg="addSp delSp modSp new mod ord">
        <pc:chgData name="Nick Schilders" userId="0bc1f4472d2147e1" providerId="LiveId" clId="{9954A97C-32CC-45BA-9C01-EEDE3A996023}" dt="2024-07-30T13:32:21.674" v="4664" actId="20577"/>
        <pc:sldMkLst>
          <pc:docMk/>
          <pc:sldMk cId="1336009075" sldId="272"/>
        </pc:sldMkLst>
        <pc:spChg chg="mod">
          <ac:chgData name="Nick Schilders" userId="0bc1f4472d2147e1" providerId="LiveId" clId="{9954A97C-32CC-45BA-9C01-EEDE3A996023}" dt="2024-07-29T19:57:18.785" v="2311" actId="20577"/>
          <ac:spMkLst>
            <pc:docMk/>
            <pc:sldMk cId="1336009075" sldId="272"/>
            <ac:spMk id="2" creationId="{336F75AD-7720-1E37-F25B-A8C701B2108A}"/>
          </ac:spMkLst>
        </pc:spChg>
        <pc:spChg chg="mod">
          <ac:chgData name="Nick Schilders" userId="0bc1f4472d2147e1" providerId="LiveId" clId="{9954A97C-32CC-45BA-9C01-EEDE3A996023}" dt="2024-07-30T13:32:21.674" v="4664" actId="20577"/>
          <ac:spMkLst>
            <pc:docMk/>
            <pc:sldMk cId="1336009075" sldId="272"/>
            <ac:spMk id="3" creationId="{31D1F357-3F1D-C4CC-BFCA-2EAF60E2456B}"/>
          </ac:spMkLst>
        </pc:spChg>
        <pc:picChg chg="add del mod">
          <ac:chgData name="Nick Schilders" userId="0bc1f4472d2147e1" providerId="LiveId" clId="{9954A97C-32CC-45BA-9C01-EEDE3A996023}" dt="2024-07-29T18:12:16.085" v="2266" actId="478"/>
          <ac:picMkLst>
            <pc:docMk/>
            <pc:sldMk cId="1336009075" sldId="272"/>
            <ac:picMk id="5" creationId="{42167759-DC48-A9B9-A2DE-BEDE1A36AC44}"/>
          </ac:picMkLst>
        </pc:picChg>
        <pc:picChg chg="add del mod">
          <ac:chgData name="Nick Schilders" userId="0bc1f4472d2147e1" providerId="LiveId" clId="{9954A97C-32CC-45BA-9C01-EEDE3A996023}" dt="2024-07-29T18:12:15.097" v="2264" actId="478"/>
          <ac:picMkLst>
            <pc:docMk/>
            <pc:sldMk cId="1336009075" sldId="272"/>
            <ac:picMk id="7" creationId="{05DE8547-08DF-B00E-38C3-A2F076BFD22B}"/>
          </ac:picMkLst>
        </pc:picChg>
        <pc:picChg chg="add mod">
          <ac:chgData name="Nick Schilders" userId="0bc1f4472d2147e1" providerId="LiveId" clId="{9954A97C-32CC-45BA-9C01-EEDE3A996023}" dt="2024-07-29T18:13:10.222" v="2281" actId="14100"/>
          <ac:picMkLst>
            <pc:docMk/>
            <pc:sldMk cId="1336009075" sldId="272"/>
            <ac:picMk id="9" creationId="{070D56D3-C0CF-D9CA-0E6F-5E9BF5C4823B}"/>
          </ac:picMkLst>
        </pc:picChg>
        <pc:picChg chg="add mod">
          <ac:chgData name="Nick Schilders" userId="0bc1f4472d2147e1" providerId="LiveId" clId="{9954A97C-32CC-45BA-9C01-EEDE3A996023}" dt="2024-07-29T18:13:19.167" v="2285" actId="14100"/>
          <ac:picMkLst>
            <pc:docMk/>
            <pc:sldMk cId="1336009075" sldId="272"/>
            <ac:picMk id="11" creationId="{6A8C3BBA-A38C-F6FF-2F28-8CEACF4DD209}"/>
          </ac:picMkLst>
        </pc:picChg>
        <pc:picChg chg="add mod modCrop">
          <ac:chgData name="Nick Schilders" userId="0bc1f4472d2147e1" providerId="LiveId" clId="{9954A97C-32CC-45BA-9C01-EEDE3A996023}" dt="2024-07-30T13:04:46.244" v="2712" actId="1076"/>
          <ac:picMkLst>
            <pc:docMk/>
            <pc:sldMk cId="1336009075" sldId="272"/>
            <ac:picMk id="13" creationId="{D5A34EDF-5166-1CCD-135B-464647793832}"/>
          </ac:picMkLst>
        </pc:picChg>
        <pc:picChg chg="add del mod modCrop">
          <ac:chgData name="Nick Schilders" userId="0bc1f4472d2147e1" providerId="LiveId" clId="{9954A97C-32CC-45BA-9C01-EEDE3A996023}" dt="2024-07-29T18:15:59.828" v="2301" actId="478"/>
          <ac:picMkLst>
            <pc:docMk/>
            <pc:sldMk cId="1336009075" sldId="272"/>
            <ac:picMk id="15" creationId="{21C104FB-879E-77C6-8EFE-C86ED20F044F}"/>
          </ac:picMkLst>
        </pc:picChg>
        <pc:picChg chg="add mod modCrop">
          <ac:chgData name="Nick Schilders" userId="0bc1f4472d2147e1" providerId="LiveId" clId="{9954A97C-32CC-45BA-9C01-EEDE3A996023}" dt="2024-07-30T13:04:49.668" v="2713" actId="1076"/>
          <ac:picMkLst>
            <pc:docMk/>
            <pc:sldMk cId="1336009075" sldId="272"/>
            <ac:picMk id="17" creationId="{13F6A4B9-433A-94FB-B33C-2C2EFCBF27E0}"/>
          </ac:picMkLst>
        </pc:picChg>
      </pc:sldChg>
      <pc:sldChg chg="modSp new mod">
        <pc:chgData name="Nick Schilders" userId="0bc1f4472d2147e1" providerId="LiveId" clId="{9954A97C-32CC-45BA-9C01-EEDE3A996023}" dt="2024-07-30T13:32:25.101" v="4666" actId="20577"/>
        <pc:sldMkLst>
          <pc:docMk/>
          <pc:sldMk cId="4087393952" sldId="273"/>
        </pc:sldMkLst>
        <pc:spChg chg="mod">
          <ac:chgData name="Nick Schilders" userId="0bc1f4472d2147e1" providerId="LiveId" clId="{9954A97C-32CC-45BA-9C01-EEDE3A996023}" dt="2024-07-30T13:08:59.302" v="2983" actId="20577"/>
          <ac:spMkLst>
            <pc:docMk/>
            <pc:sldMk cId="4087393952" sldId="273"/>
            <ac:spMk id="2" creationId="{96D75A5A-168B-A186-834B-73586007CBCF}"/>
          </ac:spMkLst>
        </pc:spChg>
        <pc:spChg chg="mod">
          <ac:chgData name="Nick Schilders" userId="0bc1f4472d2147e1" providerId="LiveId" clId="{9954A97C-32CC-45BA-9C01-EEDE3A996023}" dt="2024-07-30T13:32:25.101" v="4666" actId="20577"/>
          <ac:spMkLst>
            <pc:docMk/>
            <pc:sldMk cId="4087393952" sldId="273"/>
            <ac:spMk id="3" creationId="{EE26A8BE-D55E-7ABF-753D-3A9C076C197B}"/>
          </ac:spMkLst>
        </pc:spChg>
      </pc:sldChg>
      <pc:sldChg chg="addSp delSp modSp new mod">
        <pc:chgData name="Nick Schilders" userId="0bc1f4472d2147e1" providerId="LiveId" clId="{9954A97C-32CC-45BA-9C01-EEDE3A996023}" dt="2024-07-30T13:25:04.077" v="3567" actId="14100"/>
        <pc:sldMkLst>
          <pc:docMk/>
          <pc:sldMk cId="2902898814" sldId="274"/>
        </pc:sldMkLst>
        <pc:spChg chg="mod">
          <ac:chgData name="Nick Schilders" userId="0bc1f4472d2147e1" providerId="LiveId" clId="{9954A97C-32CC-45BA-9C01-EEDE3A996023}" dt="2024-07-30T13:23:12.636" v="3552" actId="20577"/>
          <ac:spMkLst>
            <pc:docMk/>
            <pc:sldMk cId="2902898814" sldId="274"/>
            <ac:spMk id="2" creationId="{27880A93-74D8-793A-C5D9-F7BA8E47E045}"/>
          </ac:spMkLst>
        </pc:spChg>
        <pc:spChg chg="del">
          <ac:chgData name="Nick Schilders" userId="0bc1f4472d2147e1" providerId="LiveId" clId="{9954A97C-32CC-45BA-9C01-EEDE3A996023}" dt="2024-07-30T13:23:14.507" v="3553" actId="22"/>
          <ac:spMkLst>
            <pc:docMk/>
            <pc:sldMk cId="2902898814" sldId="274"/>
            <ac:spMk id="3" creationId="{FD33C4DD-C109-423B-3338-A5DDE5D6F7B6}"/>
          </ac:spMkLst>
        </pc:spChg>
        <pc:picChg chg="add mod ord">
          <ac:chgData name="Nick Schilders" userId="0bc1f4472d2147e1" providerId="LiveId" clId="{9954A97C-32CC-45BA-9C01-EEDE3A996023}" dt="2024-07-30T13:23:24.049" v="3556" actId="1076"/>
          <ac:picMkLst>
            <pc:docMk/>
            <pc:sldMk cId="2902898814" sldId="274"/>
            <ac:picMk id="5" creationId="{D74EE85C-F5E4-3403-F413-F5572B06E65A}"/>
          </ac:picMkLst>
        </pc:picChg>
        <pc:picChg chg="add mod">
          <ac:chgData name="Nick Schilders" userId="0bc1f4472d2147e1" providerId="LiveId" clId="{9954A97C-32CC-45BA-9C01-EEDE3A996023}" dt="2024-07-30T13:23:53.249" v="3560" actId="14100"/>
          <ac:picMkLst>
            <pc:docMk/>
            <pc:sldMk cId="2902898814" sldId="274"/>
            <ac:picMk id="7" creationId="{AD6A9DE1-2E16-41F7-54EF-9BCE0225D7B2}"/>
          </ac:picMkLst>
        </pc:picChg>
        <pc:picChg chg="add mod">
          <ac:chgData name="Nick Schilders" userId="0bc1f4472d2147e1" providerId="LiveId" clId="{9954A97C-32CC-45BA-9C01-EEDE3A996023}" dt="2024-07-30T13:24:27.595" v="3563" actId="1076"/>
          <ac:picMkLst>
            <pc:docMk/>
            <pc:sldMk cId="2902898814" sldId="274"/>
            <ac:picMk id="9" creationId="{D00297C2-F368-635F-C37F-4BBBB5A50987}"/>
          </ac:picMkLst>
        </pc:picChg>
        <pc:picChg chg="add mod">
          <ac:chgData name="Nick Schilders" userId="0bc1f4472d2147e1" providerId="LiveId" clId="{9954A97C-32CC-45BA-9C01-EEDE3A996023}" dt="2024-07-30T13:25:04.077" v="3567" actId="14100"/>
          <ac:picMkLst>
            <pc:docMk/>
            <pc:sldMk cId="2902898814" sldId="274"/>
            <ac:picMk id="11" creationId="{4AB586E9-5AFB-8E42-DF1B-E97651E0D3A4}"/>
          </ac:picMkLst>
        </pc:picChg>
      </pc:sldChg>
      <pc:sldChg chg="modSp new mod">
        <pc:chgData name="Nick Schilders" userId="0bc1f4472d2147e1" providerId="LiveId" clId="{9954A97C-32CC-45BA-9C01-EEDE3A996023}" dt="2024-07-30T13:32:18.040" v="4663" actId="20577"/>
        <pc:sldMkLst>
          <pc:docMk/>
          <pc:sldMk cId="2280104608" sldId="275"/>
        </pc:sldMkLst>
        <pc:spChg chg="mod">
          <ac:chgData name="Nick Schilders" userId="0bc1f4472d2147e1" providerId="LiveId" clId="{9954A97C-32CC-45BA-9C01-EEDE3A996023}" dt="2024-07-30T13:25:14.779" v="3583" actId="20577"/>
          <ac:spMkLst>
            <pc:docMk/>
            <pc:sldMk cId="2280104608" sldId="275"/>
            <ac:spMk id="2" creationId="{DA9C746F-1414-1371-96AE-52C3C21382B1}"/>
          </ac:spMkLst>
        </pc:spChg>
        <pc:spChg chg="mod">
          <ac:chgData name="Nick Schilders" userId="0bc1f4472d2147e1" providerId="LiveId" clId="{9954A97C-32CC-45BA-9C01-EEDE3A996023}" dt="2024-07-30T13:32:18.040" v="4663" actId="20577"/>
          <ac:spMkLst>
            <pc:docMk/>
            <pc:sldMk cId="2280104608" sldId="275"/>
            <ac:spMk id="3" creationId="{9283451F-D85C-C71A-76E6-3818331FD18D}"/>
          </ac:spMkLst>
        </pc:spChg>
      </pc:sldChg>
    </pc:docChg>
  </pc:docChgLst>
  <pc:docChgLst>
    <pc:chgData name="Nick Schilders" userId="0bc1f4472d2147e1" providerId="LiveId" clId="{6EAC355B-7707-44B6-B713-437CE459C297}"/>
    <pc:docChg chg="undo custSel addSld delSld modSld">
      <pc:chgData name="Nick Schilders" userId="0bc1f4472d2147e1" providerId="LiveId" clId="{6EAC355B-7707-44B6-B713-437CE459C297}" dt="2024-08-15T13:56:50.872" v="239" actId="20577"/>
      <pc:docMkLst>
        <pc:docMk/>
      </pc:docMkLst>
      <pc:sldChg chg="addSp delSp modSp mod setBg addAnim">
        <pc:chgData name="Nick Schilders" userId="0bc1f4472d2147e1" providerId="LiveId" clId="{6EAC355B-7707-44B6-B713-437CE459C297}" dt="2024-08-15T01:30:35.730" v="2"/>
        <pc:sldMkLst>
          <pc:docMk/>
          <pc:sldMk cId="2474698793" sldId="256"/>
        </pc:sldMkLst>
        <pc:spChg chg="mod">
          <ac:chgData name="Nick Schilders" userId="0bc1f4472d2147e1" providerId="LiveId" clId="{6EAC355B-7707-44B6-B713-437CE459C297}" dt="2024-08-15T01:30:35.729" v="1" actId="26606"/>
          <ac:spMkLst>
            <pc:docMk/>
            <pc:sldMk cId="2474698793" sldId="256"/>
            <ac:spMk id="2" creationId="{2EA26C4C-3896-3EC8-2272-EDA2064BFE94}"/>
          </ac:spMkLst>
        </pc:spChg>
        <pc:spChg chg="del">
          <ac:chgData name="Nick Schilders" userId="0bc1f4472d2147e1" providerId="LiveId" clId="{6EAC355B-7707-44B6-B713-437CE459C297}" dt="2024-08-15T01:28:45.383" v="0" actId="478"/>
          <ac:spMkLst>
            <pc:docMk/>
            <pc:sldMk cId="2474698793" sldId="256"/>
            <ac:spMk id="3" creationId="{E9BEA911-AE17-36E1-F652-4180C398490E}"/>
          </ac:spMkLst>
        </pc:spChg>
        <pc:spChg chg="add">
          <ac:chgData name="Nick Schilders" userId="0bc1f4472d2147e1" providerId="LiveId" clId="{6EAC355B-7707-44B6-B713-437CE459C297}" dt="2024-08-15T01:30:35.729" v="1" actId="26606"/>
          <ac:spMkLst>
            <pc:docMk/>
            <pc:sldMk cId="2474698793" sldId="256"/>
            <ac:spMk id="7" creationId="{1A3C89F8-0D2F-47FF-B903-151248265F47}"/>
          </ac:spMkLst>
        </pc:spChg>
        <pc:spChg chg="add">
          <ac:chgData name="Nick Schilders" userId="0bc1f4472d2147e1" providerId="LiveId" clId="{6EAC355B-7707-44B6-B713-437CE459C297}" dt="2024-08-15T01:30:35.729" v="1" actId="26606"/>
          <ac:spMkLst>
            <pc:docMk/>
            <pc:sldMk cId="2474698793" sldId="256"/>
            <ac:spMk id="9" creationId="{C5CB530E-515E-412C-9DF1-5F8FFBD6F383}"/>
          </ac:spMkLst>
        </pc:spChg>
        <pc:spChg chg="add">
          <ac:chgData name="Nick Schilders" userId="0bc1f4472d2147e1" providerId="LiveId" clId="{6EAC355B-7707-44B6-B713-437CE459C297}" dt="2024-08-15T01:30:35.729" v="1" actId="26606"/>
          <ac:spMkLst>
            <pc:docMk/>
            <pc:sldMk cId="2474698793" sldId="256"/>
            <ac:spMk id="11" creationId="{712D4376-A578-4FF1-94FC-245E7A6A489F}"/>
          </ac:spMkLst>
        </pc:spChg>
        <pc:spChg chg="add">
          <ac:chgData name="Nick Schilders" userId="0bc1f4472d2147e1" providerId="LiveId" clId="{6EAC355B-7707-44B6-B713-437CE459C297}" dt="2024-08-15T01:30:35.729" v="1" actId="26606"/>
          <ac:spMkLst>
            <pc:docMk/>
            <pc:sldMk cId="2474698793" sldId="256"/>
            <ac:spMk id="13" creationId="{AEA7509D-F04F-40CB-A0B3-EEF16499CC9F}"/>
          </ac:spMkLst>
        </pc:spChg>
        <pc:spChg chg="add">
          <ac:chgData name="Nick Schilders" userId="0bc1f4472d2147e1" providerId="LiveId" clId="{6EAC355B-7707-44B6-B713-437CE459C297}" dt="2024-08-15T01:30:35.729" v="1" actId="26606"/>
          <ac:spMkLst>
            <pc:docMk/>
            <pc:sldMk cId="2474698793" sldId="256"/>
            <ac:spMk id="17" creationId="{508BEF50-7B1E-49A4-BC19-5F4F1D755E64}"/>
          </ac:spMkLst>
        </pc:spChg>
        <pc:spChg chg="add">
          <ac:chgData name="Nick Schilders" userId="0bc1f4472d2147e1" providerId="LiveId" clId="{6EAC355B-7707-44B6-B713-437CE459C297}" dt="2024-08-15T01:30:35.729" v="1" actId="26606"/>
          <ac:spMkLst>
            <pc:docMk/>
            <pc:sldMk cId="2474698793" sldId="256"/>
            <ac:spMk id="19" creationId="{3FBAD350-5664-4811-A208-657FB882D350}"/>
          </ac:spMkLst>
        </pc:spChg>
        <pc:spChg chg="add">
          <ac:chgData name="Nick Schilders" userId="0bc1f4472d2147e1" providerId="LiveId" clId="{6EAC355B-7707-44B6-B713-437CE459C297}" dt="2024-08-15T01:30:35.729" v="1" actId="26606"/>
          <ac:spMkLst>
            <pc:docMk/>
            <pc:sldMk cId="2474698793" sldId="256"/>
            <ac:spMk id="21" creationId="{C39ADB8F-D187-49D7-BDCF-C1B6DC727068}"/>
          </ac:spMkLst>
        </pc:spChg>
        <pc:cxnChg chg="add">
          <ac:chgData name="Nick Schilders" userId="0bc1f4472d2147e1" providerId="LiveId" clId="{6EAC355B-7707-44B6-B713-437CE459C297}" dt="2024-08-15T01:30:35.729" v="1" actId="26606"/>
          <ac:cxnSpMkLst>
            <pc:docMk/>
            <pc:sldMk cId="2474698793" sldId="256"/>
            <ac:cxnSpMk id="15" creationId="{56020367-4FD5-4596-8E10-C5F095CD8DBF}"/>
          </ac:cxnSpMkLst>
        </pc:cxnChg>
      </pc:sldChg>
      <pc:sldChg chg="addSp modSp mod setBg">
        <pc:chgData name="Nick Schilders" userId="0bc1f4472d2147e1" providerId="LiveId" clId="{6EAC355B-7707-44B6-B713-437CE459C297}" dt="2024-08-15T01:30:43.415" v="3" actId="26606"/>
        <pc:sldMkLst>
          <pc:docMk/>
          <pc:sldMk cId="1637099326" sldId="257"/>
        </pc:sldMkLst>
        <pc:spChg chg="mod">
          <ac:chgData name="Nick Schilders" userId="0bc1f4472d2147e1" providerId="LiveId" clId="{6EAC355B-7707-44B6-B713-437CE459C297}" dt="2024-08-15T01:30:43.415" v="3" actId="26606"/>
          <ac:spMkLst>
            <pc:docMk/>
            <pc:sldMk cId="1637099326" sldId="257"/>
            <ac:spMk id="2" creationId="{032165C5-465C-66BD-D849-BC2370501699}"/>
          </ac:spMkLst>
        </pc:spChg>
        <pc:spChg chg="mod">
          <ac:chgData name="Nick Schilders" userId="0bc1f4472d2147e1" providerId="LiveId" clId="{6EAC355B-7707-44B6-B713-437CE459C297}" dt="2024-08-15T01:30:43.415" v="3" actId="26606"/>
          <ac:spMkLst>
            <pc:docMk/>
            <pc:sldMk cId="1637099326" sldId="257"/>
            <ac:spMk id="3" creationId="{49C00A98-78BF-2341-7E3B-BA00AAFD96E7}"/>
          </ac:spMkLst>
        </pc:spChg>
        <pc:spChg chg="add">
          <ac:chgData name="Nick Schilders" userId="0bc1f4472d2147e1" providerId="LiveId" clId="{6EAC355B-7707-44B6-B713-437CE459C297}" dt="2024-08-15T01:30:43.415" v="3" actId="26606"/>
          <ac:spMkLst>
            <pc:docMk/>
            <pc:sldMk cId="1637099326" sldId="257"/>
            <ac:spMk id="8" creationId="{327D73B4-9F5C-4A64-A179-51B9500CB8B5}"/>
          </ac:spMkLst>
        </pc:spChg>
        <pc:spChg chg="add">
          <ac:chgData name="Nick Schilders" userId="0bc1f4472d2147e1" providerId="LiveId" clId="{6EAC355B-7707-44B6-B713-437CE459C297}" dt="2024-08-15T01:30:43.415" v="3" actId="26606"/>
          <ac:spMkLst>
            <pc:docMk/>
            <pc:sldMk cId="1637099326" sldId="257"/>
            <ac:spMk id="10" creationId="{C1F06963-6374-4B48-844F-071A9BAAAE02}"/>
          </ac:spMkLst>
        </pc:spChg>
        <pc:spChg chg="add">
          <ac:chgData name="Nick Schilders" userId="0bc1f4472d2147e1" providerId="LiveId" clId="{6EAC355B-7707-44B6-B713-437CE459C297}" dt="2024-08-15T01:30:43.415" v="3" actId="26606"/>
          <ac:spMkLst>
            <pc:docMk/>
            <pc:sldMk cId="1637099326" sldId="257"/>
            <ac:spMk id="12" creationId="{6CB927A4-E432-4310-9CD5-E89FF5063179}"/>
          </ac:spMkLst>
        </pc:spChg>
        <pc:spChg chg="add">
          <ac:chgData name="Nick Schilders" userId="0bc1f4472d2147e1" providerId="LiveId" clId="{6EAC355B-7707-44B6-B713-437CE459C297}" dt="2024-08-15T01:30:43.415" v="3" actId="26606"/>
          <ac:spMkLst>
            <pc:docMk/>
            <pc:sldMk cId="1637099326" sldId="257"/>
            <ac:spMk id="14" creationId="{1453BF6C-B012-48B7-B4E8-6D7AC7C27D02}"/>
          </ac:spMkLst>
        </pc:spChg>
        <pc:spChg chg="add">
          <ac:chgData name="Nick Schilders" userId="0bc1f4472d2147e1" providerId="LiveId" clId="{6EAC355B-7707-44B6-B713-437CE459C297}" dt="2024-08-15T01:30:43.415" v="3" actId="26606"/>
          <ac:spMkLst>
            <pc:docMk/>
            <pc:sldMk cId="1637099326" sldId="257"/>
            <ac:spMk id="16" creationId="{E3020543-B24B-4EC4-8FFC-8DD88EEA91A8}"/>
          </ac:spMkLst>
        </pc:spChg>
        <pc:cxnChg chg="add">
          <ac:chgData name="Nick Schilders" userId="0bc1f4472d2147e1" providerId="LiveId" clId="{6EAC355B-7707-44B6-B713-437CE459C297}" dt="2024-08-15T01:30:43.415" v="3" actId="26606"/>
          <ac:cxnSpMkLst>
            <pc:docMk/>
            <pc:sldMk cId="1637099326" sldId="257"/>
            <ac:cxnSpMk id="18" creationId="{C49DA8F6-BCC1-4447-B54C-57856834B94B}"/>
          </ac:cxnSpMkLst>
        </pc:cxnChg>
      </pc:sldChg>
      <pc:sldChg chg="addSp modSp mod setBg">
        <pc:chgData name="Nick Schilders" userId="0bc1f4472d2147e1" providerId="LiveId" clId="{6EAC355B-7707-44B6-B713-437CE459C297}" dt="2024-08-15T13:56:11.274" v="237" actId="20577"/>
        <pc:sldMkLst>
          <pc:docMk/>
          <pc:sldMk cId="589656836" sldId="258"/>
        </pc:sldMkLst>
        <pc:spChg chg="mod">
          <ac:chgData name="Nick Schilders" userId="0bc1f4472d2147e1" providerId="LiveId" clId="{6EAC355B-7707-44B6-B713-437CE459C297}" dt="2024-08-15T01:30:49.352" v="4" actId="26606"/>
          <ac:spMkLst>
            <pc:docMk/>
            <pc:sldMk cId="589656836" sldId="258"/>
            <ac:spMk id="2" creationId="{C27D9EC9-FA5B-BC81-95C6-1CA04B40D749}"/>
          </ac:spMkLst>
        </pc:spChg>
        <pc:spChg chg="mod">
          <ac:chgData name="Nick Schilders" userId="0bc1f4472d2147e1" providerId="LiveId" clId="{6EAC355B-7707-44B6-B713-437CE459C297}" dt="2024-08-15T13:56:11.274" v="237" actId="20577"/>
          <ac:spMkLst>
            <pc:docMk/>
            <pc:sldMk cId="589656836" sldId="258"/>
            <ac:spMk id="3" creationId="{87DB923C-4C0C-7F8C-C825-A15C303F1FF3}"/>
          </ac:spMkLst>
        </pc:spChg>
        <pc:spChg chg="add">
          <ac:chgData name="Nick Schilders" userId="0bc1f4472d2147e1" providerId="LiveId" clId="{6EAC355B-7707-44B6-B713-437CE459C297}" dt="2024-08-15T01:30:49.352" v="4" actId="26606"/>
          <ac:spMkLst>
            <pc:docMk/>
            <pc:sldMk cId="589656836" sldId="258"/>
            <ac:spMk id="8" creationId="{327D73B4-9F5C-4A64-A179-51B9500CB8B5}"/>
          </ac:spMkLst>
        </pc:spChg>
        <pc:spChg chg="add">
          <ac:chgData name="Nick Schilders" userId="0bc1f4472d2147e1" providerId="LiveId" clId="{6EAC355B-7707-44B6-B713-437CE459C297}" dt="2024-08-15T01:30:49.352" v="4" actId="26606"/>
          <ac:spMkLst>
            <pc:docMk/>
            <pc:sldMk cId="589656836" sldId="258"/>
            <ac:spMk id="10" creationId="{C1F06963-6374-4B48-844F-071A9BAAAE02}"/>
          </ac:spMkLst>
        </pc:spChg>
        <pc:spChg chg="add">
          <ac:chgData name="Nick Schilders" userId="0bc1f4472d2147e1" providerId="LiveId" clId="{6EAC355B-7707-44B6-B713-437CE459C297}" dt="2024-08-15T01:30:49.352" v="4" actId="26606"/>
          <ac:spMkLst>
            <pc:docMk/>
            <pc:sldMk cId="589656836" sldId="258"/>
            <ac:spMk id="12" creationId="{6CB927A4-E432-4310-9CD5-E89FF5063179}"/>
          </ac:spMkLst>
        </pc:spChg>
        <pc:spChg chg="add">
          <ac:chgData name="Nick Schilders" userId="0bc1f4472d2147e1" providerId="LiveId" clId="{6EAC355B-7707-44B6-B713-437CE459C297}" dt="2024-08-15T01:30:49.352" v="4" actId="26606"/>
          <ac:spMkLst>
            <pc:docMk/>
            <pc:sldMk cId="589656836" sldId="258"/>
            <ac:spMk id="14" creationId="{1453BF6C-B012-48B7-B4E8-6D7AC7C27D02}"/>
          </ac:spMkLst>
        </pc:spChg>
        <pc:spChg chg="add">
          <ac:chgData name="Nick Schilders" userId="0bc1f4472d2147e1" providerId="LiveId" clId="{6EAC355B-7707-44B6-B713-437CE459C297}" dt="2024-08-15T01:30:49.352" v="4" actId="26606"/>
          <ac:spMkLst>
            <pc:docMk/>
            <pc:sldMk cId="589656836" sldId="258"/>
            <ac:spMk id="16" creationId="{E3020543-B24B-4EC4-8FFC-8DD88EEA91A8}"/>
          </ac:spMkLst>
        </pc:spChg>
        <pc:cxnChg chg="add">
          <ac:chgData name="Nick Schilders" userId="0bc1f4472d2147e1" providerId="LiveId" clId="{6EAC355B-7707-44B6-B713-437CE459C297}" dt="2024-08-15T01:30:49.352" v="4" actId="26606"/>
          <ac:cxnSpMkLst>
            <pc:docMk/>
            <pc:sldMk cId="589656836" sldId="258"/>
            <ac:cxnSpMk id="18" creationId="{C49DA8F6-BCC1-4447-B54C-57856834B94B}"/>
          </ac:cxnSpMkLst>
        </pc:cxnChg>
      </pc:sldChg>
      <pc:sldChg chg="addSp modSp mod setBg">
        <pc:chgData name="Nick Schilders" userId="0bc1f4472d2147e1" providerId="LiveId" clId="{6EAC355B-7707-44B6-B713-437CE459C297}" dt="2024-08-15T01:30:55.124" v="5" actId="26606"/>
        <pc:sldMkLst>
          <pc:docMk/>
          <pc:sldMk cId="281351054" sldId="259"/>
        </pc:sldMkLst>
        <pc:spChg chg="mod">
          <ac:chgData name="Nick Schilders" userId="0bc1f4472d2147e1" providerId="LiveId" clId="{6EAC355B-7707-44B6-B713-437CE459C297}" dt="2024-08-15T01:30:55.124" v="5" actId="26606"/>
          <ac:spMkLst>
            <pc:docMk/>
            <pc:sldMk cId="281351054" sldId="259"/>
            <ac:spMk id="2" creationId="{ADC65153-9C8E-3A71-916D-0249192C6EAD}"/>
          </ac:spMkLst>
        </pc:spChg>
        <pc:spChg chg="mod">
          <ac:chgData name="Nick Schilders" userId="0bc1f4472d2147e1" providerId="LiveId" clId="{6EAC355B-7707-44B6-B713-437CE459C297}" dt="2024-08-15T01:30:55.124" v="5" actId="26606"/>
          <ac:spMkLst>
            <pc:docMk/>
            <pc:sldMk cId="281351054" sldId="259"/>
            <ac:spMk id="3" creationId="{0A713E93-523D-7452-80A5-A142881954A1}"/>
          </ac:spMkLst>
        </pc:spChg>
        <pc:spChg chg="add">
          <ac:chgData name="Nick Schilders" userId="0bc1f4472d2147e1" providerId="LiveId" clId="{6EAC355B-7707-44B6-B713-437CE459C297}" dt="2024-08-15T01:30:55.124" v="5" actId="26606"/>
          <ac:spMkLst>
            <pc:docMk/>
            <pc:sldMk cId="281351054" sldId="259"/>
            <ac:spMk id="8" creationId="{327D73B4-9F5C-4A64-A179-51B9500CB8B5}"/>
          </ac:spMkLst>
        </pc:spChg>
        <pc:spChg chg="add">
          <ac:chgData name="Nick Schilders" userId="0bc1f4472d2147e1" providerId="LiveId" clId="{6EAC355B-7707-44B6-B713-437CE459C297}" dt="2024-08-15T01:30:55.124" v="5" actId="26606"/>
          <ac:spMkLst>
            <pc:docMk/>
            <pc:sldMk cId="281351054" sldId="259"/>
            <ac:spMk id="10" creationId="{C1F06963-6374-4B48-844F-071A9BAAAE02}"/>
          </ac:spMkLst>
        </pc:spChg>
        <pc:spChg chg="add">
          <ac:chgData name="Nick Schilders" userId="0bc1f4472d2147e1" providerId="LiveId" clId="{6EAC355B-7707-44B6-B713-437CE459C297}" dt="2024-08-15T01:30:55.124" v="5" actId="26606"/>
          <ac:spMkLst>
            <pc:docMk/>
            <pc:sldMk cId="281351054" sldId="259"/>
            <ac:spMk id="12" creationId="{6CB927A4-E432-4310-9CD5-E89FF5063179}"/>
          </ac:spMkLst>
        </pc:spChg>
        <pc:spChg chg="add">
          <ac:chgData name="Nick Schilders" userId="0bc1f4472d2147e1" providerId="LiveId" clId="{6EAC355B-7707-44B6-B713-437CE459C297}" dt="2024-08-15T01:30:55.124" v="5" actId="26606"/>
          <ac:spMkLst>
            <pc:docMk/>
            <pc:sldMk cId="281351054" sldId="259"/>
            <ac:spMk id="14" creationId="{1453BF6C-B012-48B7-B4E8-6D7AC7C27D02}"/>
          </ac:spMkLst>
        </pc:spChg>
        <pc:spChg chg="add">
          <ac:chgData name="Nick Schilders" userId="0bc1f4472d2147e1" providerId="LiveId" clId="{6EAC355B-7707-44B6-B713-437CE459C297}" dt="2024-08-15T01:30:55.124" v="5" actId="26606"/>
          <ac:spMkLst>
            <pc:docMk/>
            <pc:sldMk cId="281351054" sldId="259"/>
            <ac:spMk id="16" creationId="{E3020543-B24B-4EC4-8FFC-8DD88EEA91A8}"/>
          </ac:spMkLst>
        </pc:spChg>
        <pc:cxnChg chg="add">
          <ac:chgData name="Nick Schilders" userId="0bc1f4472d2147e1" providerId="LiveId" clId="{6EAC355B-7707-44B6-B713-437CE459C297}" dt="2024-08-15T01:30:55.124" v="5" actId="26606"/>
          <ac:cxnSpMkLst>
            <pc:docMk/>
            <pc:sldMk cId="281351054" sldId="259"/>
            <ac:cxnSpMk id="18" creationId="{C49DA8F6-BCC1-4447-B54C-57856834B94B}"/>
          </ac:cxnSpMkLst>
        </pc:cxnChg>
      </pc:sldChg>
      <pc:sldChg chg="addSp delSp modSp mod setBg">
        <pc:chgData name="Nick Schilders" userId="0bc1f4472d2147e1" providerId="LiveId" clId="{6EAC355B-7707-44B6-B713-437CE459C297}" dt="2024-08-15T01:39:04.444" v="73" actId="27636"/>
        <pc:sldMkLst>
          <pc:docMk/>
          <pc:sldMk cId="2589206723" sldId="260"/>
        </pc:sldMkLst>
        <pc:spChg chg="mod">
          <ac:chgData name="Nick Schilders" userId="0bc1f4472d2147e1" providerId="LiveId" clId="{6EAC355B-7707-44B6-B713-437CE459C297}" dt="2024-08-15T01:35:45.044" v="41" actId="26606"/>
          <ac:spMkLst>
            <pc:docMk/>
            <pc:sldMk cId="2589206723" sldId="260"/>
            <ac:spMk id="2" creationId="{7C75169B-BF3C-D8A6-1537-6F7D99097D75}"/>
          </ac:spMkLst>
        </pc:spChg>
        <pc:spChg chg="mod ord">
          <ac:chgData name="Nick Schilders" userId="0bc1f4472d2147e1" providerId="LiveId" clId="{6EAC355B-7707-44B6-B713-437CE459C297}" dt="2024-08-15T01:39:04.444" v="73" actId="27636"/>
          <ac:spMkLst>
            <pc:docMk/>
            <pc:sldMk cId="2589206723" sldId="260"/>
            <ac:spMk id="3" creationId="{624AD9C7-771D-CBAC-5720-09AE76F70AC9}"/>
          </ac:spMkLst>
        </pc:spChg>
        <pc:spChg chg="del mod ord">
          <ac:chgData name="Nick Schilders" userId="0bc1f4472d2147e1" providerId="LiveId" clId="{6EAC355B-7707-44B6-B713-437CE459C297}" dt="2024-08-15T01:38:57.982" v="68" actId="478"/>
          <ac:spMkLst>
            <pc:docMk/>
            <pc:sldMk cId="2589206723" sldId="260"/>
            <ac:spMk id="6" creationId="{39F226B7-C48E-D71C-A8DF-0060E5450F50}"/>
          </ac:spMkLst>
        </pc:spChg>
        <pc:spChg chg="add del">
          <ac:chgData name="Nick Schilders" userId="0bc1f4472d2147e1" providerId="LiveId" clId="{6EAC355B-7707-44B6-B713-437CE459C297}" dt="2024-08-15T01:35:45.044" v="41" actId="26606"/>
          <ac:spMkLst>
            <pc:docMk/>
            <pc:sldMk cId="2589206723" sldId="260"/>
            <ac:spMk id="15" creationId="{2659FDB4-FCBE-4A89-B46D-43D4FA54464D}"/>
          </ac:spMkLst>
        </pc:spChg>
        <pc:spChg chg="add">
          <ac:chgData name="Nick Schilders" userId="0bc1f4472d2147e1" providerId="LiveId" clId="{6EAC355B-7707-44B6-B713-437CE459C297}" dt="2024-08-15T01:35:45.044" v="41" actId="26606"/>
          <ac:spMkLst>
            <pc:docMk/>
            <pc:sldMk cId="2589206723" sldId="260"/>
            <ac:spMk id="22" creationId="{A2679492-7988-4050-9056-542444452411}"/>
          </ac:spMkLst>
        </pc:spChg>
        <pc:spChg chg="add">
          <ac:chgData name="Nick Schilders" userId="0bc1f4472d2147e1" providerId="LiveId" clId="{6EAC355B-7707-44B6-B713-437CE459C297}" dt="2024-08-15T01:35:45.044" v="41" actId="26606"/>
          <ac:spMkLst>
            <pc:docMk/>
            <pc:sldMk cId="2589206723" sldId="260"/>
            <ac:spMk id="24" creationId="{B091B163-7D61-4891-ABCF-5C13D9C418D0}"/>
          </ac:spMkLst>
        </pc:spChg>
        <pc:picChg chg="mod">
          <ac:chgData name="Nick Schilders" userId="0bc1f4472d2147e1" providerId="LiveId" clId="{6EAC355B-7707-44B6-B713-437CE459C297}" dt="2024-08-15T01:35:45.044" v="41" actId="26606"/>
          <ac:picMkLst>
            <pc:docMk/>
            <pc:sldMk cId="2589206723" sldId="260"/>
            <ac:picMk id="5" creationId="{5E0BCA7D-6EBB-1937-9E60-464CE9B43BD3}"/>
          </ac:picMkLst>
        </pc:picChg>
        <pc:picChg chg="mod ord">
          <ac:chgData name="Nick Schilders" userId="0bc1f4472d2147e1" providerId="LiveId" clId="{6EAC355B-7707-44B6-B713-437CE459C297}" dt="2024-08-15T01:35:45.044" v="41" actId="26606"/>
          <ac:picMkLst>
            <pc:docMk/>
            <pc:sldMk cId="2589206723" sldId="260"/>
            <ac:picMk id="8" creationId="{C1DFCD76-0334-2F6A-8874-8A440A326426}"/>
          </ac:picMkLst>
        </pc:picChg>
        <pc:picChg chg="mod">
          <ac:chgData name="Nick Schilders" userId="0bc1f4472d2147e1" providerId="LiveId" clId="{6EAC355B-7707-44B6-B713-437CE459C297}" dt="2024-08-15T01:35:45.044" v="41" actId="26606"/>
          <ac:picMkLst>
            <pc:docMk/>
            <pc:sldMk cId="2589206723" sldId="260"/>
            <ac:picMk id="10" creationId="{414173CA-47B5-20A9-2540-4E0F2256EC6A}"/>
          </ac:picMkLst>
        </pc:picChg>
        <pc:cxnChg chg="add del">
          <ac:chgData name="Nick Schilders" userId="0bc1f4472d2147e1" providerId="LiveId" clId="{6EAC355B-7707-44B6-B713-437CE459C297}" dt="2024-08-15T01:35:45.044" v="41" actId="26606"/>
          <ac:cxnSpMkLst>
            <pc:docMk/>
            <pc:sldMk cId="2589206723" sldId="260"/>
            <ac:cxnSpMk id="17" creationId="{C8F51B3F-8331-4E4A-AE96-D47B1006EEAD}"/>
          </ac:cxnSpMkLst>
        </pc:cxnChg>
        <pc:cxnChg chg="add">
          <ac:chgData name="Nick Schilders" userId="0bc1f4472d2147e1" providerId="LiveId" clId="{6EAC355B-7707-44B6-B713-437CE459C297}" dt="2024-08-15T01:35:45.044" v="41" actId="26606"/>
          <ac:cxnSpMkLst>
            <pc:docMk/>
            <pc:sldMk cId="2589206723" sldId="260"/>
            <ac:cxnSpMk id="26" creationId="{C49DA8F6-BCC1-4447-B54C-57856834B94B}"/>
          </ac:cxnSpMkLst>
        </pc:cxnChg>
      </pc:sldChg>
      <pc:sldChg chg="addSp delSp modSp mod setBg">
        <pc:chgData name="Nick Schilders" userId="0bc1f4472d2147e1" providerId="LiveId" clId="{6EAC355B-7707-44B6-B713-437CE459C297}" dt="2024-08-15T01:46:02.583" v="85" actId="1076"/>
        <pc:sldMkLst>
          <pc:docMk/>
          <pc:sldMk cId="4027653617" sldId="261"/>
        </pc:sldMkLst>
        <pc:spChg chg="mod">
          <ac:chgData name="Nick Schilders" userId="0bc1f4472d2147e1" providerId="LiveId" clId="{6EAC355B-7707-44B6-B713-437CE459C297}" dt="2024-08-15T01:45:45.961" v="81" actId="26606"/>
          <ac:spMkLst>
            <pc:docMk/>
            <pc:sldMk cId="4027653617" sldId="261"/>
            <ac:spMk id="2" creationId="{CB4EDD21-9F17-82D1-3DF8-C2950C7A18AF}"/>
          </ac:spMkLst>
        </pc:spChg>
        <pc:spChg chg="mod ord">
          <ac:chgData name="Nick Schilders" userId="0bc1f4472d2147e1" providerId="LiveId" clId="{6EAC355B-7707-44B6-B713-437CE459C297}" dt="2024-08-15T01:45:45.961" v="81" actId="26606"/>
          <ac:spMkLst>
            <pc:docMk/>
            <pc:sldMk cId="4027653617" sldId="261"/>
            <ac:spMk id="3" creationId="{614856FA-86E8-89F5-E2DB-A896A7013DF1}"/>
          </ac:spMkLst>
        </pc:spChg>
        <pc:spChg chg="mod">
          <ac:chgData name="Nick Schilders" userId="0bc1f4472d2147e1" providerId="LiveId" clId="{6EAC355B-7707-44B6-B713-437CE459C297}" dt="2024-08-15T01:46:02.583" v="85" actId="1076"/>
          <ac:spMkLst>
            <pc:docMk/>
            <pc:sldMk cId="4027653617" sldId="261"/>
            <ac:spMk id="9" creationId="{9AB9B831-65F4-B165-F75F-DA98396BD0FF}"/>
          </ac:spMkLst>
        </pc:spChg>
        <pc:spChg chg="mod">
          <ac:chgData name="Nick Schilders" userId="0bc1f4472d2147e1" providerId="LiveId" clId="{6EAC355B-7707-44B6-B713-437CE459C297}" dt="2024-08-15T01:45:54.152" v="82" actId="1076"/>
          <ac:spMkLst>
            <pc:docMk/>
            <pc:sldMk cId="4027653617" sldId="261"/>
            <ac:spMk id="10" creationId="{78F5F117-24E2-65D8-263F-B4FD6F6AB129}"/>
          </ac:spMkLst>
        </pc:spChg>
        <pc:spChg chg="add del">
          <ac:chgData name="Nick Schilders" userId="0bc1f4472d2147e1" providerId="LiveId" clId="{6EAC355B-7707-44B6-B713-437CE459C297}" dt="2024-08-15T01:45:45.961" v="81" actId="26606"/>
          <ac:spMkLst>
            <pc:docMk/>
            <pc:sldMk cId="4027653617" sldId="261"/>
            <ac:spMk id="1028" creationId="{A2679492-7988-4050-9056-542444452411}"/>
          </ac:spMkLst>
        </pc:spChg>
        <pc:spChg chg="add del">
          <ac:chgData name="Nick Schilders" userId="0bc1f4472d2147e1" providerId="LiveId" clId="{6EAC355B-7707-44B6-B713-437CE459C297}" dt="2024-08-15T01:45:45.961" v="81" actId="26606"/>
          <ac:spMkLst>
            <pc:docMk/>
            <pc:sldMk cId="4027653617" sldId="261"/>
            <ac:spMk id="1029" creationId="{B091B163-7D61-4891-ABCF-5C13D9C418D0}"/>
          </ac:spMkLst>
        </pc:spChg>
        <pc:spChg chg="add del">
          <ac:chgData name="Nick Schilders" userId="0bc1f4472d2147e1" providerId="LiveId" clId="{6EAC355B-7707-44B6-B713-437CE459C297}" dt="2024-08-15T01:33:01.005" v="29" actId="26606"/>
          <ac:spMkLst>
            <pc:docMk/>
            <pc:sldMk cId="4027653617" sldId="261"/>
            <ac:spMk id="1031" creationId="{743AA782-23D1-4521-8CAD-47662984AA08}"/>
          </ac:spMkLst>
        </pc:spChg>
        <pc:spChg chg="add del">
          <ac:chgData name="Nick Schilders" userId="0bc1f4472d2147e1" providerId="LiveId" clId="{6EAC355B-7707-44B6-B713-437CE459C297}" dt="2024-08-15T01:33:01.005" v="29" actId="26606"/>
          <ac:spMkLst>
            <pc:docMk/>
            <pc:sldMk cId="4027653617" sldId="261"/>
            <ac:spMk id="1033" creationId="{650D18FE-0824-4A46-B22C-A86B52E5780A}"/>
          </ac:spMkLst>
        </pc:spChg>
        <pc:spChg chg="add">
          <ac:chgData name="Nick Schilders" userId="0bc1f4472d2147e1" providerId="LiveId" clId="{6EAC355B-7707-44B6-B713-437CE459C297}" dt="2024-08-15T01:45:45.961" v="81" actId="26606"/>
          <ac:spMkLst>
            <pc:docMk/>
            <pc:sldMk cId="4027653617" sldId="261"/>
            <ac:spMk id="1040" creationId="{A2679492-7988-4050-9056-542444452411}"/>
          </ac:spMkLst>
        </pc:spChg>
        <pc:spChg chg="add">
          <ac:chgData name="Nick Schilders" userId="0bc1f4472d2147e1" providerId="LiveId" clId="{6EAC355B-7707-44B6-B713-437CE459C297}" dt="2024-08-15T01:45:45.961" v="81" actId="26606"/>
          <ac:spMkLst>
            <pc:docMk/>
            <pc:sldMk cId="4027653617" sldId="261"/>
            <ac:spMk id="1042" creationId="{B091B163-7D61-4891-ABCF-5C13D9C418D0}"/>
          </ac:spMkLst>
        </pc:spChg>
        <pc:picChg chg="mod">
          <ac:chgData name="Nick Schilders" userId="0bc1f4472d2147e1" providerId="LiveId" clId="{6EAC355B-7707-44B6-B713-437CE459C297}" dt="2024-08-15T01:45:45.961" v="81" actId="26606"/>
          <ac:picMkLst>
            <pc:docMk/>
            <pc:sldMk cId="4027653617" sldId="261"/>
            <ac:picMk id="7" creationId="{A2FF13FD-1E50-39D9-F2AF-5B957128A835}"/>
          </ac:picMkLst>
        </pc:picChg>
        <pc:picChg chg="mod">
          <ac:chgData name="Nick Schilders" userId="0bc1f4472d2147e1" providerId="LiveId" clId="{6EAC355B-7707-44B6-B713-437CE459C297}" dt="2024-08-15T01:45:45.961" v="81" actId="26606"/>
          <ac:picMkLst>
            <pc:docMk/>
            <pc:sldMk cId="4027653617" sldId="261"/>
            <ac:picMk id="1026" creationId="{57826DFC-A499-EFE0-698C-9238D3240AAC}"/>
          </ac:picMkLst>
        </pc:picChg>
        <pc:cxnChg chg="add del">
          <ac:chgData name="Nick Schilders" userId="0bc1f4472d2147e1" providerId="LiveId" clId="{6EAC355B-7707-44B6-B713-437CE459C297}" dt="2024-08-15T01:45:45.961" v="81" actId="26606"/>
          <ac:cxnSpMkLst>
            <pc:docMk/>
            <pc:sldMk cId="4027653617" sldId="261"/>
            <ac:cxnSpMk id="1035" creationId="{C49DA8F6-BCC1-4447-B54C-57856834B94B}"/>
          </ac:cxnSpMkLst>
        </pc:cxnChg>
        <pc:cxnChg chg="add">
          <ac:chgData name="Nick Schilders" userId="0bc1f4472d2147e1" providerId="LiveId" clId="{6EAC355B-7707-44B6-B713-437CE459C297}" dt="2024-08-15T01:45:45.961" v="81" actId="26606"/>
          <ac:cxnSpMkLst>
            <pc:docMk/>
            <pc:sldMk cId="4027653617" sldId="261"/>
            <ac:cxnSpMk id="1044" creationId="{C49DA8F6-BCC1-4447-B54C-57856834B94B}"/>
          </ac:cxnSpMkLst>
        </pc:cxnChg>
      </pc:sldChg>
      <pc:sldChg chg="addSp delSp modSp del mod setBg">
        <pc:chgData name="Nick Schilders" userId="0bc1f4472d2147e1" providerId="LiveId" clId="{6EAC355B-7707-44B6-B713-437CE459C297}" dt="2024-08-15T01:57:24.023" v="148" actId="47"/>
        <pc:sldMkLst>
          <pc:docMk/>
          <pc:sldMk cId="2440444726" sldId="262"/>
        </pc:sldMkLst>
        <pc:spChg chg="mod">
          <ac:chgData name="Nick Schilders" userId="0bc1f4472d2147e1" providerId="LiveId" clId="{6EAC355B-7707-44B6-B713-437CE459C297}" dt="2024-08-15T01:54:54.191" v="127" actId="1076"/>
          <ac:spMkLst>
            <pc:docMk/>
            <pc:sldMk cId="2440444726" sldId="262"/>
            <ac:spMk id="2" creationId="{6AAB0865-31E3-79F1-DB54-B540D89E3628}"/>
          </ac:spMkLst>
        </pc:spChg>
        <pc:spChg chg="mod">
          <ac:chgData name="Nick Schilders" userId="0bc1f4472d2147e1" providerId="LiveId" clId="{6EAC355B-7707-44B6-B713-437CE459C297}" dt="2024-08-15T01:56:28.149" v="131" actId="1076"/>
          <ac:spMkLst>
            <pc:docMk/>
            <pc:sldMk cId="2440444726" sldId="262"/>
            <ac:spMk id="3" creationId="{F7E91A6A-2186-5A47-8815-34CF6CCA38D0}"/>
          </ac:spMkLst>
        </pc:spChg>
        <pc:spChg chg="mod">
          <ac:chgData name="Nick Schilders" userId="0bc1f4472d2147e1" providerId="LiveId" clId="{6EAC355B-7707-44B6-B713-437CE459C297}" dt="2024-08-15T01:54:51.744" v="123" actId="1076"/>
          <ac:spMkLst>
            <pc:docMk/>
            <pc:sldMk cId="2440444726" sldId="262"/>
            <ac:spMk id="6" creationId="{44D4A2FA-CE00-7698-EAA2-A2E138A70AF3}"/>
          </ac:spMkLst>
        </pc:spChg>
        <pc:spChg chg="mod">
          <ac:chgData name="Nick Schilders" userId="0bc1f4472d2147e1" providerId="LiveId" clId="{6EAC355B-7707-44B6-B713-437CE459C297}" dt="2024-08-15T01:54:50.999" v="121" actId="1076"/>
          <ac:spMkLst>
            <pc:docMk/>
            <pc:sldMk cId="2440444726" sldId="262"/>
            <ac:spMk id="7" creationId="{1EC75A47-BABD-03AE-982F-2069F4E53ED1}"/>
          </ac:spMkLst>
        </pc:spChg>
        <pc:spChg chg="add del">
          <ac:chgData name="Nick Schilders" userId="0bc1f4472d2147e1" providerId="LiveId" clId="{6EAC355B-7707-44B6-B713-437CE459C297}" dt="2024-08-15T01:54:41.234" v="116" actId="26606"/>
          <ac:spMkLst>
            <pc:docMk/>
            <pc:sldMk cId="2440444726" sldId="262"/>
            <ac:spMk id="2055" creationId="{16AC3602-3348-4F31-9E43-076B03514ECB}"/>
          </ac:spMkLst>
        </pc:spChg>
        <pc:spChg chg="add del">
          <ac:chgData name="Nick Schilders" userId="0bc1f4472d2147e1" providerId="LiveId" clId="{6EAC355B-7707-44B6-B713-437CE459C297}" dt="2024-08-15T01:54:41.234" v="116" actId="26606"/>
          <ac:spMkLst>
            <pc:docMk/>
            <pc:sldMk cId="2440444726" sldId="262"/>
            <ac:spMk id="2057" creationId="{394094B0-A6C9-44BE-9042-66EF0612F625}"/>
          </ac:spMkLst>
        </pc:spChg>
        <pc:spChg chg="add del">
          <ac:chgData name="Nick Schilders" userId="0bc1f4472d2147e1" providerId="LiveId" clId="{6EAC355B-7707-44B6-B713-437CE459C297}" dt="2024-08-15T01:54:41.234" v="116" actId="26606"/>
          <ac:spMkLst>
            <pc:docMk/>
            <pc:sldMk cId="2440444726" sldId="262"/>
            <ac:spMk id="2059" creationId="{64C2CA96-0B16-4AA7-B340-33044D238597}"/>
          </ac:spMkLst>
        </pc:spChg>
        <pc:spChg chg="add del">
          <ac:chgData name="Nick Schilders" userId="0bc1f4472d2147e1" providerId="LiveId" clId="{6EAC355B-7707-44B6-B713-437CE459C297}" dt="2024-08-15T01:54:41.234" v="116" actId="26606"/>
          <ac:spMkLst>
            <pc:docMk/>
            <pc:sldMk cId="2440444726" sldId="262"/>
            <ac:spMk id="2061" creationId="{1D50D7A8-F1D5-4306-8A9B-DD7A73EB8BCE}"/>
          </ac:spMkLst>
        </pc:spChg>
        <pc:picChg chg="mod">
          <ac:chgData name="Nick Schilders" userId="0bc1f4472d2147e1" providerId="LiveId" clId="{6EAC355B-7707-44B6-B713-437CE459C297}" dt="2024-08-15T01:54:51.338" v="122" actId="14100"/>
          <ac:picMkLst>
            <pc:docMk/>
            <pc:sldMk cId="2440444726" sldId="262"/>
            <ac:picMk id="5" creationId="{ADA62D92-66A5-65C0-9F58-0CBFF6B498CF}"/>
          </ac:picMkLst>
        </pc:picChg>
        <pc:picChg chg="mod">
          <ac:chgData name="Nick Schilders" userId="0bc1f4472d2147e1" providerId="LiveId" clId="{6EAC355B-7707-44B6-B713-437CE459C297}" dt="2024-08-15T01:54:52.637" v="125" actId="1076"/>
          <ac:picMkLst>
            <pc:docMk/>
            <pc:sldMk cId="2440444726" sldId="262"/>
            <ac:picMk id="2050" creationId="{1AB20497-DAAA-F888-1241-E852F8F17107}"/>
          </ac:picMkLst>
        </pc:picChg>
      </pc:sldChg>
      <pc:sldChg chg="addSp modSp mod setBg">
        <pc:chgData name="Nick Schilders" userId="0bc1f4472d2147e1" providerId="LiveId" clId="{6EAC355B-7707-44B6-B713-437CE459C297}" dt="2024-08-15T01:48:40.906" v="92" actId="26606"/>
        <pc:sldMkLst>
          <pc:docMk/>
          <pc:sldMk cId="2232620069" sldId="263"/>
        </pc:sldMkLst>
        <pc:spChg chg="mo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2" creationId="{24C769A7-5708-48CD-481C-FBBF222AFDCD}"/>
          </ac:spMkLst>
        </pc:spChg>
        <pc:spChg chg="mo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3" creationId="{5D3CC6D8-5DE1-A53B-26D1-1B5AF2151086}"/>
          </ac:spMkLst>
        </pc:spChg>
        <pc:spChg chg="mo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9" creationId="{E82B8FF6-3B11-0103-5480-A16726BF8489}"/>
          </ac:spMkLst>
        </pc:spChg>
        <pc:spChg chg="mo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10" creationId="{7890AA38-EF0C-A739-4FC4-3098FE333268}"/>
          </ac:spMkLst>
        </pc:spChg>
        <pc:spChg chg="mo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11" creationId="{A55490E0-2C1A-0048-9D4D-D0254B62B1F6}"/>
          </ac:spMkLst>
        </pc:spChg>
        <pc:spChg chg="mo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12" creationId="{08DA1B9E-B210-DB17-24DF-86F5A3DDE4C4}"/>
          </ac:spMkLst>
        </pc:spChg>
        <pc:spChg chg="mo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13" creationId="{E3408ABB-BB84-246D-C07F-BDBCED10BDD6}"/>
          </ac:spMkLst>
        </pc:spChg>
        <pc:spChg chg="mo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14" creationId="{6B768CF1-85AF-9D9E-3196-E71A289E28CB}"/>
          </ac:spMkLst>
        </pc:spChg>
        <pc:spChg chg="ad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4107" creationId="{16AC3602-3348-4F31-9E43-076B03514ECB}"/>
          </ac:spMkLst>
        </pc:spChg>
        <pc:spChg chg="ad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4109" creationId="{394094B0-A6C9-44BE-9042-66EF0612F625}"/>
          </ac:spMkLst>
        </pc:spChg>
        <pc:spChg chg="ad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4111" creationId="{64C2CA96-0B16-4AA7-B340-33044D238597}"/>
          </ac:spMkLst>
        </pc:spChg>
        <pc:spChg chg="add">
          <ac:chgData name="Nick Schilders" userId="0bc1f4472d2147e1" providerId="LiveId" clId="{6EAC355B-7707-44B6-B713-437CE459C297}" dt="2024-08-15T01:48:40.906" v="92" actId="26606"/>
          <ac:spMkLst>
            <pc:docMk/>
            <pc:sldMk cId="2232620069" sldId="263"/>
            <ac:spMk id="4113" creationId="{1D50D7A8-F1D5-4306-8A9B-DD7A73EB8BCE}"/>
          </ac:spMkLst>
        </pc:spChg>
        <pc:picChg chg="mod">
          <ac:chgData name="Nick Schilders" userId="0bc1f4472d2147e1" providerId="LiveId" clId="{6EAC355B-7707-44B6-B713-437CE459C297}" dt="2024-08-15T01:48:40.906" v="92" actId="26606"/>
          <ac:picMkLst>
            <pc:docMk/>
            <pc:sldMk cId="2232620069" sldId="263"/>
            <ac:picMk id="5" creationId="{00527F16-187E-88DA-A533-1FA568C313B4}"/>
          </ac:picMkLst>
        </pc:picChg>
        <pc:picChg chg="mod">
          <ac:chgData name="Nick Schilders" userId="0bc1f4472d2147e1" providerId="LiveId" clId="{6EAC355B-7707-44B6-B713-437CE459C297}" dt="2024-08-15T01:48:40.906" v="92" actId="26606"/>
          <ac:picMkLst>
            <pc:docMk/>
            <pc:sldMk cId="2232620069" sldId="263"/>
            <ac:picMk id="4098" creationId="{109BED35-73EF-398E-1202-C975489D8C62}"/>
          </ac:picMkLst>
        </pc:picChg>
        <pc:picChg chg="mod">
          <ac:chgData name="Nick Schilders" userId="0bc1f4472d2147e1" providerId="LiveId" clId="{6EAC355B-7707-44B6-B713-437CE459C297}" dt="2024-08-15T01:48:40.906" v="92" actId="26606"/>
          <ac:picMkLst>
            <pc:docMk/>
            <pc:sldMk cId="2232620069" sldId="263"/>
            <ac:picMk id="4100" creationId="{9F32FEE9-498B-B8CA-C16A-BDB30AE1E14C}"/>
          </ac:picMkLst>
        </pc:picChg>
        <pc:picChg chg="mod">
          <ac:chgData name="Nick Schilders" userId="0bc1f4472d2147e1" providerId="LiveId" clId="{6EAC355B-7707-44B6-B713-437CE459C297}" dt="2024-08-15T01:48:40.906" v="92" actId="26606"/>
          <ac:picMkLst>
            <pc:docMk/>
            <pc:sldMk cId="2232620069" sldId="263"/>
            <ac:picMk id="4102" creationId="{531DA016-F1E9-67C8-E0B9-7B456B6B2EDE}"/>
          </ac:picMkLst>
        </pc:picChg>
      </pc:sldChg>
      <pc:sldChg chg="addSp modSp mod setBg">
        <pc:chgData name="Nick Schilders" userId="0bc1f4472d2147e1" providerId="LiveId" clId="{6EAC355B-7707-44B6-B713-437CE459C297}" dt="2024-08-15T01:47:41.183" v="90" actId="26606"/>
        <pc:sldMkLst>
          <pc:docMk/>
          <pc:sldMk cId="742349638" sldId="264"/>
        </pc:sldMkLst>
        <pc:spChg chg="mod">
          <ac:chgData name="Nick Schilders" userId="0bc1f4472d2147e1" providerId="LiveId" clId="{6EAC355B-7707-44B6-B713-437CE459C297}" dt="2024-08-15T01:47:41.183" v="90" actId="26606"/>
          <ac:spMkLst>
            <pc:docMk/>
            <pc:sldMk cId="742349638" sldId="264"/>
            <ac:spMk id="2" creationId="{DBF2D7D4-7724-1F77-7DBD-940BE94F4E1A}"/>
          </ac:spMkLst>
        </pc:spChg>
        <pc:spChg chg="mod ord">
          <ac:chgData name="Nick Schilders" userId="0bc1f4472d2147e1" providerId="LiveId" clId="{6EAC355B-7707-44B6-B713-437CE459C297}" dt="2024-08-15T01:47:41.183" v="90" actId="26606"/>
          <ac:spMkLst>
            <pc:docMk/>
            <pc:sldMk cId="742349638" sldId="264"/>
            <ac:spMk id="3" creationId="{07F223D8-B2FB-B836-CF19-12DED0B8628C}"/>
          </ac:spMkLst>
        </pc:spChg>
        <pc:spChg chg="add">
          <ac:chgData name="Nick Schilders" userId="0bc1f4472d2147e1" providerId="LiveId" clId="{6EAC355B-7707-44B6-B713-437CE459C297}" dt="2024-08-15T01:47:41.183" v="90" actId="26606"/>
          <ac:spMkLst>
            <pc:docMk/>
            <pc:sldMk cId="742349638" sldId="264"/>
            <ac:spMk id="12" creationId="{A2679492-7988-4050-9056-542444452411}"/>
          </ac:spMkLst>
        </pc:spChg>
        <pc:spChg chg="add">
          <ac:chgData name="Nick Schilders" userId="0bc1f4472d2147e1" providerId="LiveId" clId="{6EAC355B-7707-44B6-B713-437CE459C297}" dt="2024-08-15T01:47:41.183" v="90" actId="26606"/>
          <ac:spMkLst>
            <pc:docMk/>
            <pc:sldMk cId="742349638" sldId="264"/>
            <ac:spMk id="14" creationId="{B091B163-7D61-4891-ABCF-5C13D9C418D0}"/>
          </ac:spMkLst>
        </pc:spChg>
        <pc:picChg chg="mod ord">
          <ac:chgData name="Nick Schilders" userId="0bc1f4472d2147e1" providerId="LiveId" clId="{6EAC355B-7707-44B6-B713-437CE459C297}" dt="2024-08-15T01:47:41.183" v="90" actId="26606"/>
          <ac:picMkLst>
            <pc:docMk/>
            <pc:sldMk cId="742349638" sldId="264"/>
            <ac:picMk id="5" creationId="{DE7D6969-3614-C276-D692-2C6C520ED9AB}"/>
          </ac:picMkLst>
        </pc:picChg>
        <pc:picChg chg="mod">
          <ac:chgData name="Nick Schilders" userId="0bc1f4472d2147e1" providerId="LiveId" clId="{6EAC355B-7707-44B6-B713-437CE459C297}" dt="2024-08-15T01:47:41.183" v="90" actId="26606"/>
          <ac:picMkLst>
            <pc:docMk/>
            <pc:sldMk cId="742349638" sldId="264"/>
            <ac:picMk id="7" creationId="{0AD88F8D-2EC6-221B-D2EA-1736C62B6C63}"/>
          </ac:picMkLst>
        </pc:picChg>
        <pc:cxnChg chg="add">
          <ac:chgData name="Nick Schilders" userId="0bc1f4472d2147e1" providerId="LiveId" clId="{6EAC355B-7707-44B6-B713-437CE459C297}" dt="2024-08-15T01:47:41.183" v="90" actId="26606"/>
          <ac:cxnSpMkLst>
            <pc:docMk/>
            <pc:sldMk cId="742349638" sldId="264"/>
            <ac:cxnSpMk id="16" creationId="{C49DA8F6-BCC1-4447-B54C-57856834B94B}"/>
          </ac:cxnSpMkLst>
        </pc:cxnChg>
      </pc:sldChg>
      <pc:sldChg chg="addSp modSp mod setBg">
        <pc:chgData name="Nick Schilders" userId="0bc1f4472d2147e1" providerId="LiveId" clId="{6EAC355B-7707-44B6-B713-437CE459C297}" dt="2024-08-15T01:47:14.324" v="87" actId="26606"/>
        <pc:sldMkLst>
          <pc:docMk/>
          <pc:sldMk cId="3357152430" sldId="265"/>
        </pc:sldMkLst>
        <pc:spChg chg="mod">
          <ac:chgData name="Nick Schilders" userId="0bc1f4472d2147e1" providerId="LiveId" clId="{6EAC355B-7707-44B6-B713-437CE459C297}" dt="2024-08-15T01:47:14.324" v="87" actId="26606"/>
          <ac:spMkLst>
            <pc:docMk/>
            <pc:sldMk cId="3357152430" sldId="265"/>
            <ac:spMk id="2" creationId="{9451B442-28D3-8F79-0CE7-202F91647112}"/>
          </ac:spMkLst>
        </pc:spChg>
        <pc:spChg chg="mod">
          <ac:chgData name="Nick Schilders" userId="0bc1f4472d2147e1" providerId="LiveId" clId="{6EAC355B-7707-44B6-B713-437CE459C297}" dt="2024-08-15T01:47:14.324" v="87" actId="26606"/>
          <ac:spMkLst>
            <pc:docMk/>
            <pc:sldMk cId="3357152430" sldId="265"/>
            <ac:spMk id="3" creationId="{AE0FA45B-E131-019C-A8EA-799464E9D656}"/>
          </ac:spMkLst>
        </pc:spChg>
        <pc:spChg chg="add">
          <ac:chgData name="Nick Schilders" userId="0bc1f4472d2147e1" providerId="LiveId" clId="{6EAC355B-7707-44B6-B713-437CE459C297}" dt="2024-08-15T01:47:14.324" v="87" actId="26606"/>
          <ac:spMkLst>
            <pc:docMk/>
            <pc:sldMk cId="3357152430" sldId="265"/>
            <ac:spMk id="8" creationId="{327D73B4-9F5C-4A64-A179-51B9500CB8B5}"/>
          </ac:spMkLst>
        </pc:spChg>
        <pc:spChg chg="add">
          <ac:chgData name="Nick Schilders" userId="0bc1f4472d2147e1" providerId="LiveId" clId="{6EAC355B-7707-44B6-B713-437CE459C297}" dt="2024-08-15T01:47:14.324" v="87" actId="26606"/>
          <ac:spMkLst>
            <pc:docMk/>
            <pc:sldMk cId="3357152430" sldId="265"/>
            <ac:spMk id="10" creationId="{C1F06963-6374-4B48-844F-071A9BAAAE02}"/>
          </ac:spMkLst>
        </pc:spChg>
        <pc:spChg chg="add">
          <ac:chgData name="Nick Schilders" userId="0bc1f4472d2147e1" providerId="LiveId" clId="{6EAC355B-7707-44B6-B713-437CE459C297}" dt="2024-08-15T01:47:14.324" v="87" actId="26606"/>
          <ac:spMkLst>
            <pc:docMk/>
            <pc:sldMk cId="3357152430" sldId="265"/>
            <ac:spMk id="12" creationId="{6CB927A4-E432-4310-9CD5-E89FF5063179}"/>
          </ac:spMkLst>
        </pc:spChg>
        <pc:spChg chg="add">
          <ac:chgData name="Nick Schilders" userId="0bc1f4472d2147e1" providerId="LiveId" clId="{6EAC355B-7707-44B6-B713-437CE459C297}" dt="2024-08-15T01:47:14.324" v="87" actId="26606"/>
          <ac:spMkLst>
            <pc:docMk/>
            <pc:sldMk cId="3357152430" sldId="265"/>
            <ac:spMk id="14" creationId="{1453BF6C-B012-48B7-B4E8-6D7AC7C27D02}"/>
          </ac:spMkLst>
        </pc:spChg>
        <pc:spChg chg="add">
          <ac:chgData name="Nick Schilders" userId="0bc1f4472d2147e1" providerId="LiveId" clId="{6EAC355B-7707-44B6-B713-437CE459C297}" dt="2024-08-15T01:47:14.324" v="87" actId="26606"/>
          <ac:spMkLst>
            <pc:docMk/>
            <pc:sldMk cId="3357152430" sldId="265"/>
            <ac:spMk id="16" creationId="{E3020543-B24B-4EC4-8FFC-8DD88EEA91A8}"/>
          </ac:spMkLst>
        </pc:spChg>
        <pc:cxnChg chg="add">
          <ac:chgData name="Nick Schilders" userId="0bc1f4472d2147e1" providerId="LiveId" clId="{6EAC355B-7707-44B6-B713-437CE459C297}" dt="2024-08-15T01:47:14.324" v="87" actId="26606"/>
          <ac:cxnSpMkLst>
            <pc:docMk/>
            <pc:sldMk cId="3357152430" sldId="265"/>
            <ac:cxnSpMk id="18" creationId="{C49DA8F6-BCC1-4447-B54C-57856834B94B}"/>
          </ac:cxnSpMkLst>
        </pc:cxnChg>
      </pc:sldChg>
      <pc:sldChg chg="addSp modSp mod setBg">
        <pc:chgData name="Nick Schilders" userId="0bc1f4472d2147e1" providerId="LiveId" clId="{6EAC355B-7707-44B6-B713-437CE459C297}" dt="2024-08-15T13:56:50.872" v="239" actId="20577"/>
        <pc:sldMkLst>
          <pc:docMk/>
          <pc:sldMk cId="2231917039" sldId="266"/>
        </pc:sldMkLst>
        <pc:spChg chg="mo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2" creationId="{301848AF-68DE-5B81-D710-CC429A617A84}"/>
          </ac:spMkLst>
        </pc:spChg>
        <pc:spChg chg="mod">
          <ac:chgData name="Nick Schilders" userId="0bc1f4472d2147e1" providerId="LiveId" clId="{6EAC355B-7707-44B6-B713-437CE459C297}" dt="2024-08-15T13:56:50.872" v="239" actId="20577"/>
          <ac:spMkLst>
            <pc:docMk/>
            <pc:sldMk cId="2231917039" sldId="266"/>
            <ac:spMk id="3" creationId="{DA63FE03-8528-B373-9A15-CC4E281BADB7}"/>
          </ac:spMkLst>
        </pc:spChg>
        <pc:spChg chg="mo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6" creationId="{BDEFC3EF-648C-C8AA-DC49-0DF26B2CECC3}"/>
          </ac:spMkLst>
        </pc:spChg>
        <pc:spChg chg="mo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7" creationId="{D5819F0E-DCC4-6FCF-32FB-25D8D7EE4BA9}"/>
          </ac:spMkLst>
        </pc:spChg>
        <pc:spChg chg="mo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8" creationId="{749A8D0F-7BB7-1951-E7F2-61B888C5427B}"/>
          </ac:spMkLst>
        </pc:spChg>
        <pc:spChg chg="mo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9" creationId="{CF81F608-ACEB-83F3-C17C-9C0A7E545A83}"/>
          </ac:spMkLst>
        </pc:spChg>
        <pc:spChg chg="mo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11" creationId="{BAE38E52-5310-960F-B3D7-81F61DD44AF9}"/>
          </ac:spMkLst>
        </pc:spChg>
        <pc:spChg chg="mo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12" creationId="{76B9546C-43ED-D590-9EA4-BD823E130123}"/>
          </ac:spMkLst>
        </pc:spChg>
        <pc:spChg chg="mo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13" creationId="{42030AF3-3FA2-254E-E0AF-8A9A5098DDDA}"/>
          </ac:spMkLst>
        </pc:spChg>
        <pc:spChg chg="mo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14" creationId="{BEBE7D67-A774-7D06-477A-43049F0EF9B6}"/>
          </ac:spMkLst>
        </pc:spChg>
        <pc:spChg chg="ad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3087" creationId="{16AC3602-3348-4F31-9E43-076B03514ECB}"/>
          </ac:spMkLst>
        </pc:spChg>
        <pc:spChg chg="ad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3089" creationId="{394094B0-A6C9-44BE-9042-66EF0612F625}"/>
          </ac:spMkLst>
        </pc:spChg>
        <pc:spChg chg="ad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3091" creationId="{64C2CA96-0B16-4AA7-B340-33044D238597}"/>
          </ac:spMkLst>
        </pc:spChg>
        <pc:spChg chg="add">
          <ac:chgData name="Nick Schilders" userId="0bc1f4472d2147e1" providerId="LiveId" clId="{6EAC355B-7707-44B6-B713-437CE459C297}" dt="2024-08-15T01:48:31.777" v="91" actId="26606"/>
          <ac:spMkLst>
            <pc:docMk/>
            <pc:sldMk cId="2231917039" sldId="266"/>
            <ac:spMk id="3093" creationId="{1D50D7A8-F1D5-4306-8A9B-DD7A73EB8BCE}"/>
          </ac:spMkLst>
        </pc:spChg>
        <pc:picChg chg="mod">
          <ac:chgData name="Nick Schilders" userId="0bc1f4472d2147e1" providerId="LiveId" clId="{6EAC355B-7707-44B6-B713-437CE459C297}" dt="2024-08-15T01:48:31.777" v="91" actId="26606"/>
          <ac:picMkLst>
            <pc:docMk/>
            <pc:sldMk cId="2231917039" sldId="266"/>
            <ac:picMk id="5" creationId="{31638F36-6517-57C5-253F-E41647F0ED09}"/>
          </ac:picMkLst>
        </pc:picChg>
        <pc:picChg chg="mod">
          <ac:chgData name="Nick Schilders" userId="0bc1f4472d2147e1" providerId="LiveId" clId="{6EAC355B-7707-44B6-B713-437CE459C297}" dt="2024-08-15T01:48:31.777" v="91" actId="26606"/>
          <ac:picMkLst>
            <pc:docMk/>
            <pc:sldMk cId="2231917039" sldId="266"/>
            <ac:picMk id="3078" creationId="{F095211D-5EB0-1C0B-078D-F49168E2B447}"/>
          </ac:picMkLst>
        </pc:picChg>
        <pc:picChg chg="mod">
          <ac:chgData name="Nick Schilders" userId="0bc1f4472d2147e1" providerId="LiveId" clId="{6EAC355B-7707-44B6-B713-437CE459C297}" dt="2024-08-15T01:48:31.777" v="91" actId="26606"/>
          <ac:picMkLst>
            <pc:docMk/>
            <pc:sldMk cId="2231917039" sldId="266"/>
            <ac:picMk id="3080" creationId="{DF0AEC72-896E-5B07-C0E3-440702D190B9}"/>
          </ac:picMkLst>
        </pc:picChg>
        <pc:picChg chg="mod">
          <ac:chgData name="Nick Schilders" userId="0bc1f4472d2147e1" providerId="LiveId" clId="{6EAC355B-7707-44B6-B713-437CE459C297}" dt="2024-08-15T01:48:31.777" v="91" actId="26606"/>
          <ac:picMkLst>
            <pc:docMk/>
            <pc:sldMk cId="2231917039" sldId="266"/>
            <ac:picMk id="3082" creationId="{E2ECCC2E-A0EB-EDB0-2DA6-8E1EAF5AD108}"/>
          </ac:picMkLst>
        </pc:picChg>
      </pc:sldChg>
      <pc:sldChg chg="addSp modSp mod setBg">
        <pc:chgData name="Nick Schilders" userId="0bc1f4472d2147e1" providerId="LiveId" clId="{6EAC355B-7707-44B6-B713-437CE459C297}" dt="2024-08-15T01:46:28.831" v="86" actId="26606"/>
        <pc:sldMkLst>
          <pc:docMk/>
          <pc:sldMk cId="2419011723" sldId="267"/>
        </pc:sldMkLst>
        <pc:spChg chg="mod">
          <ac:chgData name="Nick Schilders" userId="0bc1f4472d2147e1" providerId="LiveId" clId="{6EAC355B-7707-44B6-B713-437CE459C297}" dt="2024-08-15T01:46:28.831" v="86" actId="26606"/>
          <ac:spMkLst>
            <pc:docMk/>
            <pc:sldMk cId="2419011723" sldId="267"/>
            <ac:spMk id="2" creationId="{0AAFF092-B5C2-5A81-FC20-5AEDBC49CB79}"/>
          </ac:spMkLst>
        </pc:spChg>
        <pc:spChg chg="mod ord">
          <ac:chgData name="Nick Schilders" userId="0bc1f4472d2147e1" providerId="LiveId" clId="{6EAC355B-7707-44B6-B713-437CE459C297}" dt="2024-08-15T01:46:28.831" v="86" actId="26606"/>
          <ac:spMkLst>
            <pc:docMk/>
            <pc:sldMk cId="2419011723" sldId="267"/>
            <ac:spMk id="3" creationId="{3FF24060-F033-D75A-D813-18F1BFA4512E}"/>
          </ac:spMkLst>
        </pc:spChg>
        <pc:spChg chg="add">
          <ac:chgData name="Nick Schilders" userId="0bc1f4472d2147e1" providerId="LiveId" clId="{6EAC355B-7707-44B6-B713-437CE459C297}" dt="2024-08-15T01:46:28.831" v="86" actId="26606"/>
          <ac:spMkLst>
            <pc:docMk/>
            <pc:sldMk cId="2419011723" sldId="267"/>
            <ac:spMk id="10" creationId="{A2679492-7988-4050-9056-542444452411}"/>
          </ac:spMkLst>
        </pc:spChg>
        <pc:spChg chg="add">
          <ac:chgData name="Nick Schilders" userId="0bc1f4472d2147e1" providerId="LiveId" clId="{6EAC355B-7707-44B6-B713-437CE459C297}" dt="2024-08-15T01:46:28.831" v="86" actId="26606"/>
          <ac:spMkLst>
            <pc:docMk/>
            <pc:sldMk cId="2419011723" sldId="267"/>
            <ac:spMk id="12" creationId="{B091B163-7D61-4891-ABCF-5C13D9C418D0}"/>
          </ac:spMkLst>
        </pc:spChg>
        <pc:picChg chg="mod">
          <ac:chgData name="Nick Schilders" userId="0bc1f4472d2147e1" providerId="LiveId" clId="{6EAC355B-7707-44B6-B713-437CE459C297}" dt="2024-08-15T01:46:28.831" v="86" actId="26606"/>
          <ac:picMkLst>
            <pc:docMk/>
            <pc:sldMk cId="2419011723" sldId="267"/>
            <ac:picMk id="5" creationId="{590D1106-9004-58B6-A26D-996729B380B3}"/>
          </ac:picMkLst>
        </pc:picChg>
        <pc:cxnChg chg="add">
          <ac:chgData name="Nick Schilders" userId="0bc1f4472d2147e1" providerId="LiveId" clId="{6EAC355B-7707-44B6-B713-437CE459C297}" dt="2024-08-15T01:46:28.831" v="86" actId="26606"/>
          <ac:cxnSpMkLst>
            <pc:docMk/>
            <pc:sldMk cId="2419011723" sldId="267"/>
            <ac:cxnSpMk id="14" creationId="{C49DA8F6-BCC1-4447-B54C-57856834B94B}"/>
          </ac:cxnSpMkLst>
        </pc:cxnChg>
      </pc:sldChg>
      <pc:sldChg chg="addSp modSp mod setBg">
        <pc:chgData name="Nick Schilders" userId="0bc1f4472d2147e1" providerId="LiveId" clId="{6EAC355B-7707-44B6-B713-437CE459C297}" dt="2024-08-15T01:47:17.564" v="88" actId="26606"/>
        <pc:sldMkLst>
          <pc:docMk/>
          <pc:sldMk cId="4102899267" sldId="268"/>
        </pc:sldMkLst>
        <pc:spChg chg="mod">
          <ac:chgData name="Nick Schilders" userId="0bc1f4472d2147e1" providerId="LiveId" clId="{6EAC355B-7707-44B6-B713-437CE459C297}" dt="2024-08-15T01:47:17.564" v="88" actId="26606"/>
          <ac:spMkLst>
            <pc:docMk/>
            <pc:sldMk cId="4102899267" sldId="268"/>
            <ac:spMk id="2" creationId="{DABF07A6-23ED-3DC9-6906-71197CEA070B}"/>
          </ac:spMkLst>
        </pc:spChg>
        <pc:spChg chg="mod">
          <ac:chgData name="Nick Schilders" userId="0bc1f4472d2147e1" providerId="LiveId" clId="{6EAC355B-7707-44B6-B713-437CE459C297}" dt="2024-08-15T01:47:17.564" v="88" actId="26606"/>
          <ac:spMkLst>
            <pc:docMk/>
            <pc:sldMk cId="4102899267" sldId="268"/>
            <ac:spMk id="3" creationId="{70037712-844D-56A9-B4FC-3BD6A8B2579F}"/>
          </ac:spMkLst>
        </pc:spChg>
        <pc:spChg chg="add">
          <ac:chgData name="Nick Schilders" userId="0bc1f4472d2147e1" providerId="LiveId" clId="{6EAC355B-7707-44B6-B713-437CE459C297}" dt="2024-08-15T01:47:17.564" v="88" actId="26606"/>
          <ac:spMkLst>
            <pc:docMk/>
            <pc:sldMk cId="4102899267" sldId="268"/>
            <ac:spMk id="8" creationId="{327D73B4-9F5C-4A64-A179-51B9500CB8B5}"/>
          </ac:spMkLst>
        </pc:spChg>
        <pc:spChg chg="add">
          <ac:chgData name="Nick Schilders" userId="0bc1f4472d2147e1" providerId="LiveId" clId="{6EAC355B-7707-44B6-B713-437CE459C297}" dt="2024-08-15T01:47:17.564" v="88" actId="26606"/>
          <ac:spMkLst>
            <pc:docMk/>
            <pc:sldMk cId="4102899267" sldId="268"/>
            <ac:spMk id="10" creationId="{C1F06963-6374-4B48-844F-071A9BAAAE02}"/>
          </ac:spMkLst>
        </pc:spChg>
        <pc:spChg chg="add">
          <ac:chgData name="Nick Schilders" userId="0bc1f4472d2147e1" providerId="LiveId" clId="{6EAC355B-7707-44B6-B713-437CE459C297}" dt="2024-08-15T01:47:17.564" v="88" actId="26606"/>
          <ac:spMkLst>
            <pc:docMk/>
            <pc:sldMk cId="4102899267" sldId="268"/>
            <ac:spMk id="12" creationId="{6CB927A4-E432-4310-9CD5-E89FF5063179}"/>
          </ac:spMkLst>
        </pc:spChg>
        <pc:spChg chg="add">
          <ac:chgData name="Nick Schilders" userId="0bc1f4472d2147e1" providerId="LiveId" clId="{6EAC355B-7707-44B6-B713-437CE459C297}" dt="2024-08-15T01:47:17.564" v="88" actId="26606"/>
          <ac:spMkLst>
            <pc:docMk/>
            <pc:sldMk cId="4102899267" sldId="268"/>
            <ac:spMk id="14" creationId="{1453BF6C-B012-48B7-B4E8-6D7AC7C27D02}"/>
          </ac:spMkLst>
        </pc:spChg>
        <pc:spChg chg="add">
          <ac:chgData name="Nick Schilders" userId="0bc1f4472d2147e1" providerId="LiveId" clId="{6EAC355B-7707-44B6-B713-437CE459C297}" dt="2024-08-15T01:47:17.564" v="88" actId="26606"/>
          <ac:spMkLst>
            <pc:docMk/>
            <pc:sldMk cId="4102899267" sldId="268"/>
            <ac:spMk id="16" creationId="{E3020543-B24B-4EC4-8FFC-8DD88EEA91A8}"/>
          </ac:spMkLst>
        </pc:spChg>
        <pc:cxnChg chg="add">
          <ac:chgData name="Nick Schilders" userId="0bc1f4472d2147e1" providerId="LiveId" clId="{6EAC355B-7707-44B6-B713-437CE459C297}" dt="2024-08-15T01:47:17.564" v="88" actId="26606"/>
          <ac:cxnSpMkLst>
            <pc:docMk/>
            <pc:sldMk cId="4102899267" sldId="268"/>
            <ac:cxnSpMk id="18" creationId="{C49DA8F6-BCC1-4447-B54C-57856834B94B}"/>
          </ac:cxnSpMkLst>
        </pc:cxnChg>
      </pc:sldChg>
      <pc:sldChg chg="addSp modSp mod setBg">
        <pc:chgData name="Nick Schilders" userId="0bc1f4472d2147e1" providerId="LiveId" clId="{6EAC355B-7707-44B6-B713-437CE459C297}" dt="2024-08-15T01:49:09.261" v="93" actId="26606"/>
        <pc:sldMkLst>
          <pc:docMk/>
          <pc:sldMk cId="2979556595" sldId="269"/>
        </pc:sldMkLst>
        <pc:spChg chg="mod">
          <ac:chgData name="Nick Schilders" userId="0bc1f4472d2147e1" providerId="LiveId" clId="{6EAC355B-7707-44B6-B713-437CE459C297}" dt="2024-08-15T01:49:09.261" v="93" actId="26606"/>
          <ac:spMkLst>
            <pc:docMk/>
            <pc:sldMk cId="2979556595" sldId="269"/>
            <ac:spMk id="2" creationId="{CE164502-79C9-B933-C27F-59336071439D}"/>
          </ac:spMkLst>
        </pc:spChg>
        <pc:spChg chg="mod ord">
          <ac:chgData name="Nick Schilders" userId="0bc1f4472d2147e1" providerId="LiveId" clId="{6EAC355B-7707-44B6-B713-437CE459C297}" dt="2024-08-15T01:49:09.261" v="93" actId="26606"/>
          <ac:spMkLst>
            <pc:docMk/>
            <pc:sldMk cId="2979556595" sldId="269"/>
            <ac:spMk id="3" creationId="{65DA964B-A40B-ECD1-F72B-0EE32C7DA3F8}"/>
          </ac:spMkLst>
        </pc:spChg>
        <pc:spChg chg="add">
          <ac:chgData name="Nick Schilders" userId="0bc1f4472d2147e1" providerId="LiveId" clId="{6EAC355B-7707-44B6-B713-437CE459C297}" dt="2024-08-15T01:49:09.261" v="93" actId="26606"/>
          <ac:spMkLst>
            <pc:docMk/>
            <pc:sldMk cId="2979556595" sldId="269"/>
            <ac:spMk id="12" creationId="{A2679492-7988-4050-9056-542444452411}"/>
          </ac:spMkLst>
        </pc:spChg>
        <pc:spChg chg="add">
          <ac:chgData name="Nick Schilders" userId="0bc1f4472d2147e1" providerId="LiveId" clId="{6EAC355B-7707-44B6-B713-437CE459C297}" dt="2024-08-15T01:49:09.261" v="93" actId="26606"/>
          <ac:spMkLst>
            <pc:docMk/>
            <pc:sldMk cId="2979556595" sldId="269"/>
            <ac:spMk id="14" creationId="{B091B163-7D61-4891-ABCF-5C13D9C418D0}"/>
          </ac:spMkLst>
        </pc:spChg>
        <pc:picChg chg="mod">
          <ac:chgData name="Nick Schilders" userId="0bc1f4472d2147e1" providerId="LiveId" clId="{6EAC355B-7707-44B6-B713-437CE459C297}" dt="2024-08-15T01:49:09.261" v="93" actId="26606"/>
          <ac:picMkLst>
            <pc:docMk/>
            <pc:sldMk cId="2979556595" sldId="269"/>
            <ac:picMk id="7" creationId="{5934FD1D-B09D-999B-6886-3674BA45178D}"/>
          </ac:picMkLst>
        </pc:picChg>
        <pc:cxnChg chg="add">
          <ac:chgData name="Nick Schilders" userId="0bc1f4472d2147e1" providerId="LiveId" clId="{6EAC355B-7707-44B6-B713-437CE459C297}" dt="2024-08-15T01:49:09.261" v="93" actId="26606"/>
          <ac:cxnSpMkLst>
            <pc:docMk/>
            <pc:sldMk cId="2979556595" sldId="269"/>
            <ac:cxnSpMk id="16" creationId="{C49DA8F6-BCC1-4447-B54C-57856834B94B}"/>
          </ac:cxnSpMkLst>
        </pc:cxnChg>
      </pc:sldChg>
      <pc:sldChg chg="addSp modSp mod setBg">
        <pc:chgData name="Nick Schilders" userId="0bc1f4472d2147e1" providerId="LiveId" clId="{6EAC355B-7707-44B6-B713-437CE459C297}" dt="2024-08-15T01:58:07.588" v="156" actId="1076"/>
        <pc:sldMkLst>
          <pc:docMk/>
          <pc:sldMk cId="1336009075" sldId="272"/>
        </pc:sldMkLst>
        <pc:spChg chg="mod">
          <ac:chgData name="Nick Schilders" userId="0bc1f4472d2147e1" providerId="LiveId" clId="{6EAC355B-7707-44B6-B713-437CE459C297}" dt="2024-08-15T01:57:41.769" v="149" actId="26606"/>
          <ac:spMkLst>
            <pc:docMk/>
            <pc:sldMk cId="1336009075" sldId="272"/>
            <ac:spMk id="2" creationId="{336F75AD-7720-1E37-F25B-A8C701B2108A}"/>
          </ac:spMkLst>
        </pc:spChg>
        <pc:spChg chg="mod ord">
          <ac:chgData name="Nick Schilders" userId="0bc1f4472d2147e1" providerId="LiveId" clId="{6EAC355B-7707-44B6-B713-437CE459C297}" dt="2024-08-15T01:57:41.769" v="149" actId="26606"/>
          <ac:spMkLst>
            <pc:docMk/>
            <pc:sldMk cId="1336009075" sldId="272"/>
            <ac:spMk id="3" creationId="{31D1F357-3F1D-C4CC-BFCA-2EAF60E2456B}"/>
          </ac:spMkLst>
        </pc:spChg>
        <pc:spChg chg="add">
          <ac:chgData name="Nick Schilders" userId="0bc1f4472d2147e1" providerId="LiveId" clId="{6EAC355B-7707-44B6-B713-437CE459C297}" dt="2024-08-15T01:57:41.769" v="149" actId="26606"/>
          <ac:spMkLst>
            <pc:docMk/>
            <pc:sldMk cId="1336009075" sldId="272"/>
            <ac:spMk id="22" creationId="{A2679492-7988-4050-9056-542444452411}"/>
          </ac:spMkLst>
        </pc:spChg>
        <pc:spChg chg="add">
          <ac:chgData name="Nick Schilders" userId="0bc1f4472d2147e1" providerId="LiveId" clId="{6EAC355B-7707-44B6-B713-437CE459C297}" dt="2024-08-15T01:57:41.769" v="149" actId="26606"/>
          <ac:spMkLst>
            <pc:docMk/>
            <pc:sldMk cId="1336009075" sldId="272"/>
            <ac:spMk id="24" creationId="{B091B163-7D61-4891-ABCF-5C13D9C418D0}"/>
          </ac:spMkLst>
        </pc:spChg>
        <pc:picChg chg="mod ord">
          <ac:chgData name="Nick Schilders" userId="0bc1f4472d2147e1" providerId="LiveId" clId="{6EAC355B-7707-44B6-B713-437CE459C297}" dt="2024-08-15T01:57:54.464" v="152" actId="1076"/>
          <ac:picMkLst>
            <pc:docMk/>
            <pc:sldMk cId="1336009075" sldId="272"/>
            <ac:picMk id="9" creationId="{070D56D3-C0CF-D9CA-0E6F-5E9BF5C4823B}"/>
          </ac:picMkLst>
        </pc:picChg>
        <pc:picChg chg="mod ord">
          <ac:chgData name="Nick Schilders" userId="0bc1f4472d2147e1" providerId="LiveId" clId="{6EAC355B-7707-44B6-B713-437CE459C297}" dt="2024-08-15T01:57:50.894" v="151" actId="1076"/>
          <ac:picMkLst>
            <pc:docMk/>
            <pc:sldMk cId="1336009075" sldId="272"/>
            <ac:picMk id="11" creationId="{6A8C3BBA-A38C-F6FF-2F28-8CEACF4DD209}"/>
          </ac:picMkLst>
        </pc:picChg>
        <pc:picChg chg="mod">
          <ac:chgData name="Nick Schilders" userId="0bc1f4472d2147e1" providerId="LiveId" clId="{6EAC355B-7707-44B6-B713-437CE459C297}" dt="2024-08-15T01:58:07.588" v="156" actId="1076"/>
          <ac:picMkLst>
            <pc:docMk/>
            <pc:sldMk cId="1336009075" sldId="272"/>
            <ac:picMk id="13" creationId="{D5A34EDF-5166-1CCD-135B-464647793832}"/>
          </ac:picMkLst>
        </pc:picChg>
        <pc:picChg chg="mod">
          <ac:chgData name="Nick Schilders" userId="0bc1f4472d2147e1" providerId="LiveId" clId="{6EAC355B-7707-44B6-B713-437CE459C297}" dt="2024-08-15T01:58:03.096" v="155" actId="1076"/>
          <ac:picMkLst>
            <pc:docMk/>
            <pc:sldMk cId="1336009075" sldId="272"/>
            <ac:picMk id="17" creationId="{13F6A4B9-433A-94FB-B33C-2C2EFCBF27E0}"/>
          </ac:picMkLst>
        </pc:picChg>
        <pc:cxnChg chg="add">
          <ac:chgData name="Nick Schilders" userId="0bc1f4472d2147e1" providerId="LiveId" clId="{6EAC355B-7707-44B6-B713-437CE459C297}" dt="2024-08-15T01:57:41.769" v="149" actId="26606"/>
          <ac:cxnSpMkLst>
            <pc:docMk/>
            <pc:sldMk cId="1336009075" sldId="272"/>
            <ac:cxnSpMk id="26" creationId="{C49DA8F6-BCC1-4447-B54C-57856834B94B}"/>
          </ac:cxnSpMkLst>
        </pc:cxnChg>
      </pc:sldChg>
      <pc:sldChg chg="addSp modSp mod setBg">
        <pc:chgData name="Nick Schilders" userId="0bc1f4472d2147e1" providerId="LiveId" clId="{6EAC355B-7707-44B6-B713-437CE459C297}" dt="2024-08-15T01:47:28.533" v="89" actId="26606"/>
        <pc:sldMkLst>
          <pc:docMk/>
          <pc:sldMk cId="4087393952" sldId="273"/>
        </pc:sldMkLst>
        <pc:spChg chg="mod">
          <ac:chgData name="Nick Schilders" userId="0bc1f4472d2147e1" providerId="LiveId" clId="{6EAC355B-7707-44B6-B713-437CE459C297}" dt="2024-08-15T01:47:28.533" v="89" actId="26606"/>
          <ac:spMkLst>
            <pc:docMk/>
            <pc:sldMk cId="4087393952" sldId="273"/>
            <ac:spMk id="2" creationId="{96D75A5A-168B-A186-834B-73586007CBCF}"/>
          </ac:spMkLst>
        </pc:spChg>
        <pc:spChg chg="mod">
          <ac:chgData name="Nick Schilders" userId="0bc1f4472d2147e1" providerId="LiveId" clId="{6EAC355B-7707-44B6-B713-437CE459C297}" dt="2024-08-15T01:47:28.533" v="89" actId="26606"/>
          <ac:spMkLst>
            <pc:docMk/>
            <pc:sldMk cId="4087393952" sldId="273"/>
            <ac:spMk id="3" creationId="{EE26A8BE-D55E-7ABF-753D-3A9C076C197B}"/>
          </ac:spMkLst>
        </pc:spChg>
        <pc:spChg chg="add">
          <ac:chgData name="Nick Schilders" userId="0bc1f4472d2147e1" providerId="LiveId" clId="{6EAC355B-7707-44B6-B713-437CE459C297}" dt="2024-08-15T01:47:28.533" v="89" actId="26606"/>
          <ac:spMkLst>
            <pc:docMk/>
            <pc:sldMk cId="4087393952" sldId="273"/>
            <ac:spMk id="8" creationId="{327D73B4-9F5C-4A64-A179-51B9500CB8B5}"/>
          </ac:spMkLst>
        </pc:spChg>
        <pc:spChg chg="add">
          <ac:chgData name="Nick Schilders" userId="0bc1f4472d2147e1" providerId="LiveId" clId="{6EAC355B-7707-44B6-B713-437CE459C297}" dt="2024-08-15T01:47:28.533" v="89" actId="26606"/>
          <ac:spMkLst>
            <pc:docMk/>
            <pc:sldMk cId="4087393952" sldId="273"/>
            <ac:spMk id="10" creationId="{C1F06963-6374-4B48-844F-071A9BAAAE02}"/>
          </ac:spMkLst>
        </pc:spChg>
        <pc:spChg chg="add">
          <ac:chgData name="Nick Schilders" userId="0bc1f4472d2147e1" providerId="LiveId" clId="{6EAC355B-7707-44B6-B713-437CE459C297}" dt="2024-08-15T01:47:28.533" v="89" actId="26606"/>
          <ac:spMkLst>
            <pc:docMk/>
            <pc:sldMk cId="4087393952" sldId="273"/>
            <ac:spMk id="12" creationId="{6CB927A4-E432-4310-9CD5-E89FF5063179}"/>
          </ac:spMkLst>
        </pc:spChg>
        <pc:spChg chg="add">
          <ac:chgData name="Nick Schilders" userId="0bc1f4472d2147e1" providerId="LiveId" clId="{6EAC355B-7707-44B6-B713-437CE459C297}" dt="2024-08-15T01:47:28.533" v="89" actId="26606"/>
          <ac:spMkLst>
            <pc:docMk/>
            <pc:sldMk cId="4087393952" sldId="273"/>
            <ac:spMk id="14" creationId="{1453BF6C-B012-48B7-B4E8-6D7AC7C27D02}"/>
          </ac:spMkLst>
        </pc:spChg>
        <pc:spChg chg="add">
          <ac:chgData name="Nick Schilders" userId="0bc1f4472d2147e1" providerId="LiveId" clId="{6EAC355B-7707-44B6-B713-437CE459C297}" dt="2024-08-15T01:47:28.533" v="89" actId="26606"/>
          <ac:spMkLst>
            <pc:docMk/>
            <pc:sldMk cId="4087393952" sldId="273"/>
            <ac:spMk id="16" creationId="{E3020543-B24B-4EC4-8FFC-8DD88EEA91A8}"/>
          </ac:spMkLst>
        </pc:spChg>
        <pc:cxnChg chg="add">
          <ac:chgData name="Nick Schilders" userId="0bc1f4472d2147e1" providerId="LiveId" clId="{6EAC355B-7707-44B6-B713-437CE459C297}" dt="2024-08-15T01:47:28.533" v="89" actId="26606"/>
          <ac:cxnSpMkLst>
            <pc:docMk/>
            <pc:sldMk cId="4087393952" sldId="273"/>
            <ac:cxnSpMk id="18" creationId="{C49DA8F6-BCC1-4447-B54C-57856834B94B}"/>
          </ac:cxnSpMkLst>
        </pc:cxnChg>
      </pc:sldChg>
      <pc:sldChg chg="addSp delSp modSp mod setBg">
        <pc:chgData name="Nick Schilders" userId="0bc1f4472d2147e1" providerId="LiveId" clId="{6EAC355B-7707-44B6-B713-437CE459C297}" dt="2024-08-15T02:15:57.679" v="174" actId="14100"/>
        <pc:sldMkLst>
          <pc:docMk/>
          <pc:sldMk cId="2902898814" sldId="274"/>
        </pc:sldMkLst>
        <pc:spChg chg="mod">
          <ac:chgData name="Nick Schilders" userId="0bc1f4472d2147e1" providerId="LiveId" clId="{6EAC355B-7707-44B6-B713-437CE459C297}" dt="2024-08-15T02:15:18.422" v="166" actId="26606"/>
          <ac:spMkLst>
            <pc:docMk/>
            <pc:sldMk cId="2902898814" sldId="274"/>
            <ac:spMk id="2" creationId="{27880A93-74D8-793A-C5D9-F7BA8E47E045}"/>
          </ac:spMkLst>
        </pc:spChg>
        <pc:spChg chg="add del">
          <ac:chgData name="Nick Schilders" userId="0bc1f4472d2147e1" providerId="LiveId" clId="{6EAC355B-7707-44B6-B713-437CE459C297}" dt="2024-08-15T01:59:09.403" v="160" actId="26606"/>
          <ac:spMkLst>
            <pc:docMk/>
            <pc:sldMk cId="2902898814" sldId="274"/>
            <ac:spMk id="13" creationId="{A2679492-7988-4050-9056-542444452411}"/>
          </ac:spMkLst>
        </pc:spChg>
        <pc:spChg chg="add del">
          <ac:chgData name="Nick Schilders" userId="0bc1f4472d2147e1" providerId="LiveId" clId="{6EAC355B-7707-44B6-B713-437CE459C297}" dt="2024-08-15T01:59:09.403" v="160" actId="26606"/>
          <ac:spMkLst>
            <pc:docMk/>
            <pc:sldMk cId="2902898814" sldId="274"/>
            <ac:spMk id="14" creationId="{B091B163-7D61-4891-ABCF-5C13D9C418D0}"/>
          </ac:spMkLst>
        </pc:spChg>
        <pc:spChg chg="add del">
          <ac:chgData name="Nick Schilders" userId="0bc1f4472d2147e1" providerId="LiveId" clId="{6EAC355B-7707-44B6-B713-437CE459C297}" dt="2024-08-15T01:59:09.403" v="160" actId="26606"/>
          <ac:spMkLst>
            <pc:docMk/>
            <pc:sldMk cId="2902898814" sldId="274"/>
            <ac:spMk id="15" creationId="{2DD8D0F4-D414-828F-5FA1-8D2BC5045DB0}"/>
          </ac:spMkLst>
        </pc:spChg>
        <pc:spChg chg="add del">
          <ac:chgData name="Nick Schilders" userId="0bc1f4472d2147e1" providerId="LiveId" clId="{6EAC355B-7707-44B6-B713-437CE459C297}" dt="2024-08-15T01:59:00.938" v="158" actId="26606"/>
          <ac:spMkLst>
            <pc:docMk/>
            <pc:sldMk cId="2902898814" sldId="274"/>
            <ac:spMk id="16" creationId="{1B3B45E2-3BE0-AF7D-369C-F3DC2968F9E9}"/>
          </ac:spMkLst>
        </pc:spChg>
        <pc:spChg chg="add">
          <ac:chgData name="Nick Schilders" userId="0bc1f4472d2147e1" providerId="LiveId" clId="{6EAC355B-7707-44B6-B713-437CE459C297}" dt="2024-08-15T02:15:18.422" v="166" actId="26606"/>
          <ac:spMkLst>
            <pc:docMk/>
            <pc:sldMk cId="2902898814" sldId="274"/>
            <ac:spMk id="17" creationId="{1B3B45E2-3BE0-AF7D-369C-F3DC2968F9E9}"/>
          </ac:spMkLst>
        </pc:spChg>
        <pc:spChg chg="add del">
          <ac:chgData name="Nick Schilders" userId="0bc1f4472d2147e1" providerId="LiveId" clId="{6EAC355B-7707-44B6-B713-437CE459C297}" dt="2024-08-15T01:59:00.938" v="158" actId="26606"/>
          <ac:spMkLst>
            <pc:docMk/>
            <pc:sldMk cId="2902898814" sldId="274"/>
            <ac:spMk id="18" creationId="{E21F74A5-B735-0F8D-63A1-E20BB85ED479}"/>
          </ac:spMkLst>
        </pc:spChg>
        <pc:spChg chg="add">
          <ac:chgData name="Nick Schilders" userId="0bc1f4472d2147e1" providerId="LiveId" clId="{6EAC355B-7707-44B6-B713-437CE459C297}" dt="2024-08-15T02:15:18.422" v="166" actId="26606"/>
          <ac:spMkLst>
            <pc:docMk/>
            <pc:sldMk cId="2902898814" sldId="274"/>
            <ac:spMk id="19" creationId="{E21F74A5-B735-0F8D-63A1-E20BB85ED479}"/>
          </ac:spMkLst>
        </pc:spChg>
        <pc:spChg chg="add del">
          <ac:chgData name="Nick Schilders" userId="0bc1f4472d2147e1" providerId="LiveId" clId="{6EAC355B-7707-44B6-B713-437CE459C297}" dt="2024-08-15T01:59:00.938" v="158" actId="26606"/>
          <ac:spMkLst>
            <pc:docMk/>
            <pc:sldMk cId="2902898814" sldId="274"/>
            <ac:spMk id="20" creationId="{3273C44B-6EE9-7C41-FEF8-3D8C4AE581D4}"/>
          </ac:spMkLst>
        </pc:spChg>
        <pc:spChg chg="add">
          <ac:chgData name="Nick Schilders" userId="0bc1f4472d2147e1" providerId="LiveId" clId="{6EAC355B-7707-44B6-B713-437CE459C297}" dt="2024-08-15T02:15:18.422" v="166" actId="26606"/>
          <ac:spMkLst>
            <pc:docMk/>
            <pc:sldMk cId="2902898814" sldId="274"/>
            <ac:spMk id="21" creationId="{3273C44B-6EE9-7C41-FEF8-3D8C4AE581D4}"/>
          </ac:spMkLst>
        </pc:spChg>
        <pc:picChg chg="mod ord">
          <ac:chgData name="Nick Schilders" userId="0bc1f4472d2147e1" providerId="LiveId" clId="{6EAC355B-7707-44B6-B713-437CE459C297}" dt="2024-08-15T02:15:57.679" v="174" actId="14100"/>
          <ac:picMkLst>
            <pc:docMk/>
            <pc:sldMk cId="2902898814" sldId="274"/>
            <ac:picMk id="5" creationId="{D74EE85C-F5E4-3403-F413-F5572B06E65A}"/>
          </ac:picMkLst>
        </pc:picChg>
        <pc:picChg chg="mod ord">
          <ac:chgData name="Nick Schilders" userId="0bc1f4472d2147e1" providerId="LiveId" clId="{6EAC355B-7707-44B6-B713-437CE459C297}" dt="2024-08-15T02:15:43.811" v="171" actId="1076"/>
          <ac:picMkLst>
            <pc:docMk/>
            <pc:sldMk cId="2902898814" sldId="274"/>
            <ac:picMk id="7" creationId="{AD6A9DE1-2E16-41F7-54EF-9BCE0225D7B2}"/>
          </ac:picMkLst>
        </pc:picChg>
        <pc:picChg chg="mod ord">
          <ac:chgData name="Nick Schilders" userId="0bc1f4472d2147e1" providerId="LiveId" clId="{6EAC355B-7707-44B6-B713-437CE459C297}" dt="2024-08-15T02:15:18.422" v="166" actId="26606"/>
          <ac:picMkLst>
            <pc:docMk/>
            <pc:sldMk cId="2902898814" sldId="274"/>
            <ac:picMk id="9" creationId="{D00297C2-F368-635F-C37F-4BBBB5A50987}"/>
          </ac:picMkLst>
        </pc:picChg>
        <pc:picChg chg="mod">
          <ac:chgData name="Nick Schilders" userId="0bc1f4472d2147e1" providerId="LiveId" clId="{6EAC355B-7707-44B6-B713-437CE459C297}" dt="2024-08-15T02:15:18.422" v="166" actId="26606"/>
          <ac:picMkLst>
            <pc:docMk/>
            <pc:sldMk cId="2902898814" sldId="274"/>
            <ac:picMk id="11" creationId="{4AB586E9-5AFB-8E42-DF1B-E97651E0D3A4}"/>
          </ac:picMkLst>
        </pc:picChg>
        <pc:cxnChg chg="add del">
          <ac:chgData name="Nick Schilders" userId="0bc1f4472d2147e1" providerId="LiveId" clId="{6EAC355B-7707-44B6-B713-437CE459C297}" dt="2024-08-15T01:59:09.403" v="160" actId="26606"/>
          <ac:cxnSpMkLst>
            <pc:docMk/>
            <pc:sldMk cId="2902898814" sldId="274"/>
            <ac:cxnSpMk id="22" creationId="{C49DA8F6-BCC1-4447-B54C-57856834B94B}"/>
          </ac:cxnSpMkLst>
        </pc:cxnChg>
      </pc:sldChg>
      <pc:sldChg chg="addSp modSp mod setBg">
        <pc:chgData name="Nick Schilders" userId="0bc1f4472d2147e1" providerId="LiveId" clId="{6EAC355B-7707-44B6-B713-437CE459C297}" dt="2024-08-15T02:17:03.253" v="175" actId="26606"/>
        <pc:sldMkLst>
          <pc:docMk/>
          <pc:sldMk cId="2280104608" sldId="275"/>
        </pc:sldMkLst>
        <pc:spChg chg="mod">
          <ac:chgData name="Nick Schilders" userId="0bc1f4472d2147e1" providerId="LiveId" clId="{6EAC355B-7707-44B6-B713-437CE459C297}" dt="2024-08-15T02:17:03.253" v="175" actId="26606"/>
          <ac:spMkLst>
            <pc:docMk/>
            <pc:sldMk cId="2280104608" sldId="275"/>
            <ac:spMk id="2" creationId="{DA9C746F-1414-1371-96AE-52C3C21382B1}"/>
          </ac:spMkLst>
        </pc:spChg>
        <pc:spChg chg="mod">
          <ac:chgData name="Nick Schilders" userId="0bc1f4472d2147e1" providerId="LiveId" clId="{6EAC355B-7707-44B6-B713-437CE459C297}" dt="2024-08-15T02:17:03.253" v="175" actId="26606"/>
          <ac:spMkLst>
            <pc:docMk/>
            <pc:sldMk cId="2280104608" sldId="275"/>
            <ac:spMk id="3" creationId="{9283451F-D85C-C71A-76E6-3818331FD18D}"/>
          </ac:spMkLst>
        </pc:spChg>
        <pc:spChg chg="add">
          <ac:chgData name="Nick Schilders" userId="0bc1f4472d2147e1" providerId="LiveId" clId="{6EAC355B-7707-44B6-B713-437CE459C297}" dt="2024-08-15T02:17:03.253" v="175" actId="26606"/>
          <ac:spMkLst>
            <pc:docMk/>
            <pc:sldMk cId="2280104608" sldId="275"/>
            <ac:spMk id="8" creationId="{327D73B4-9F5C-4A64-A179-51B9500CB8B5}"/>
          </ac:spMkLst>
        </pc:spChg>
        <pc:spChg chg="add">
          <ac:chgData name="Nick Schilders" userId="0bc1f4472d2147e1" providerId="LiveId" clId="{6EAC355B-7707-44B6-B713-437CE459C297}" dt="2024-08-15T02:17:03.253" v="175" actId="26606"/>
          <ac:spMkLst>
            <pc:docMk/>
            <pc:sldMk cId="2280104608" sldId="275"/>
            <ac:spMk id="10" creationId="{C1F06963-6374-4B48-844F-071A9BAAAE02}"/>
          </ac:spMkLst>
        </pc:spChg>
        <pc:spChg chg="add">
          <ac:chgData name="Nick Schilders" userId="0bc1f4472d2147e1" providerId="LiveId" clId="{6EAC355B-7707-44B6-B713-437CE459C297}" dt="2024-08-15T02:17:03.253" v="175" actId="26606"/>
          <ac:spMkLst>
            <pc:docMk/>
            <pc:sldMk cId="2280104608" sldId="275"/>
            <ac:spMk id="12" creationId="{6CB927A4-E432-4310-9CD5-E89FF5063179}"/>
          </ac:spMkLst>
        </pc:spChg>
        <pc:spChg chg="add">
          <ac:chgData name="Nick Schilders" userId="0bc1f4472d2147e1" providerId="LiveId" clId="{6EAC355B-7707-44B6-B713-437CE459C297}" dt="2024-08-15T02:17:03.253" v="175" actId="26606"/>
          <ac:spMkLst>
            <pc:docMk/>
            <pc:sldMk cId="2280104608" sldId="275"/>
            <ac:spMk id="14" creationId="{1453BF6C-B012-48B7-B4E8-6D7AC7C27D02}"/>
          </ac:spMkLst>
        </pc:spChg>
        <pc:spChg chg="add">
          <ac:chgData name="Nick Schilders" userId="0bc1f4472d2147e1" providerId="LiveId" clId="{6EAC355B-7707-44B6-B713-437CE459C297}" dt="2024-08-15T02:17:03.253" v="175" actId="26606"/>
          <ac:spMkLst>
            <pc:docMk/>
            <pc:sldMk cId="2280104608" sldId="275"/>
            <ac:spMk id="16" creationId="{E3020543-B24B-4EC4-8FFC-8DD88EEA91A8}"/>
          </ac:spMkLst>
        </pc:spChg>
        <pc:cxnChg chg="add">
          <ac:chgData name="Nick Schilders" userId="0bc1f4472d2147e1" providerId="LiveId" clId="{6EAC355B-7707-44B6-B713-437CE459C297}" dt="2024-08-15T02:17:03.253" v="175" actId="26606"/>
          <ac:cxnSpMkLst>
            <pc:docMk/>
            <pc:sldMk cId="2280104608" sldId="275"/>
            <ac:cxnSpMk id="18" creationId="{C49DA8F6-BCC1-4447-B54C-57856834B94B}"/>
          </ac:cxnSpMkLst>
        </pc:cxnChg>
      </pc:sldChg>
      <pc:sldChg chg="addSp delSp modSp add mod setBg delDesignElem">
        <pc:chgData name="Nick Schilders" userId="0bc1f4472d2147e1" providerId="LiveId" clId="{6EAC355B-7707-44B6-B713-437CE459C297}" dt="2024-08-15T01:57:19.084" v="147" actId="14100"/>
        <pc:sldMkLst>
          <pc:docMk/>
          <pc:sldMk cId="763380044" sldId="276"/>
        </pc:sldMkLst>
        <pc:spChg chg="mod">
          <ac:chgData name="Nick Schilders" userId="0bc1f4472d2147e1" providerId="LiveId" clId="{6EAC355B-7707-44B6-B713-437CE459C297}" dt="2024-08-15T01:57:19.084" v="147" actId="14100"/>
          <ac:spMkLst>
            <pc:docMk/>
            <pc:sldMk cId="763380044" sldId="276"/>
            <ac:spMk id="3" creationId="{3FF24060-F033-D75A-D813-18F1BFA4512E}"/>
          </ac:spMkLst>
        </pc:spChg>
        <pc:spChg chg="add mod">
          <ac:chgData name="Nick Schilders" userId="0bc1f4472d2147e1" providerId="LiveId" clId="{6EAC355B-7707-44B6-B713-437CE459C297}" dt="2024-08-15T01:57:06.562" v="142" actId="1076"/>
          <ac:spMkLst>
            <pc:docMk/>
            <pc:sldMk cId="763380044" sldId="276"/>
            <ac:spMk id="6" creationId="{94BC0A90-9F45-34AC-B528-999A6A9B78BA}"/>
          </ac:spMkLst>
        </pc:spChg>
        <pc:spChg chg="add">
          <ac:chgData name="Nick Schilders" userId="0bc1f4472d2147e1" providerId="LiveId" clId="{6EAC355B-7707-44B6-B713-437CE459C297}" dt="2024-08-15T01:56:20.425" v="130" actId="26606"/>
          <ac:spMkLst>
            <pc:docMk/>
            <pc:sldMk cId="763380044" sldId="276"/>
            <ac:spMk id="7" creationId="{A2679492-7988-4050-9056-542444452411}"/>
          </ac:spMkLst>
        </pc:spChg>
        <pc:spChg chg="add">
          <ac:chgData name="Nick Schilders" userId="0bc1f4472d2147e1" providerId="LiveId" clId="{6EAC355B-7707-44B6-B713-437CE459C297}" dt="2024-08-15T01:56:20.425" v="130" actId="26606"/>
          <ac:spMkLst>
            <pc:docMk/>
            <pc:sldMk cId="763380044" sldId="276"/>
            <ac:spMk id="8" creationId="{B091B163-7D61-4891-ABCF-5C13D9C418D0}"/>
          </ac:spMkLst>
        </pc:spChg>
        <pc:spChg chg="del">
          <ac:chgData name="Nick Schilders" userId="0bc1f4472d2147e1" providerId="LiveId" clId="{6EAC355B-7707-44B6-B713-437CE459C297}" dt="2024-08-15T01:56:15.148" v="129"/>
          <ac:spMkLst>
            <pc:docMk/>
            <pc:sldMk cId="763380044" sldId="276"/>
            <ac:spMk id="10" creationId="{A2679492-7988-4050-9056-542444452411}"/>
          </ac:spMkLst>
        </pc:spChg>
        <pc:spChg chg="del">
          <ac:chgData name="Nick Schilders" userId="0bc1f4472d2147e1" providerId="LiveId" clId="{6EAC355B-7707-44B6-B713-437CE459C297}" dt="2024-08-15T01:56:15.148" v="129"/>
          <ac:spMkLst>
            <pc:docMk/>
            <pc:sldMk cId="763380044" sldId="276"/>
            <ac:spMk id="12" creationId="{B091B163-7D61-4891-ABCF-5C13D9C418D0}"/>
          </ac:spMkLst>
        </pc:spChg>
        <pc:spChg chg="add mod">
          <ac:chgData name="Nick Schilders" userId="0bc1f4472d2147e1" providerId="LiveId" clId="{6EAC355B-7707-44B6-B713-437CE459C297}" dt="2024-08-15T01:56:46.623" v="136" actId="1076"/>
          <ac:spMkLst>
            <pc:docMk/>
            <pc:sldMk cId="763380044" sldId="276"/>
            <ac:spMk id="13" creationId="{951A7DAB-BAF3-F19A-B454-62E9A239B723}"/>
          </ac:spMkLst>
        </pc:spChg>
        <pc:picChg chg="add mod">
          <ac:chgData name="Nick Schilders" userId="0bc1f4472d2147e1" providerId="LiveId" clId="{6EAC355B-7707-44B6-B713-437CE459C297}" dt="2024-08-15T01:56:59.125" v="139" actId="1076"/>
          <ac:picMkLst>
            <pc:docMk/>
            <pc:sldMk cId="763380044" sldId="276"/>
            <ac:picMk id="4" creationId="{9C670045-49E1-1097-72CF-1ED9D667BBD3}"/>
          </ac:picMkLst>
        </pc:picChg>
        <pc:picChg chg="del">
          <ac:chgData name="Nick Schilders" userId="0bc1f4472d2147e1" providerId="LiveId" clId="{6EAC355B-7707-44B6-B713-437CE459C297}" dt="2024-08-15T01:56:37.900" v="133" actId="478"/>
          <ac:picMkLst>
            <pc:docMk/>
            <pc:sldMk cId="763380044" sldId="276"/>
            <ac:picMk id="5" creationId="{590D1106-9004-58B6-A26D-996729B380B3}"/>
          </ac:picMkLst>
        </pc:picChg>
        <pc:picChg chg="add mod">
          <ac:chgData name="Nick Schilders" userId="0bc1f4472d2147e1" providerId="LiveId" clId="{6EAC355B-7707-44B6-B713-437CE459C297}" dt="2024-08-15T01:56:44.126" v="135" actId="1076"/>
          <ac:picMkLst>
            <pc:docMk/>
            <pc:sldMk cId="763380044" sldId="276"/>
            <ac:picMk id="11" creationId="{A9096498-A083-C392-B276-EA42CED00175}"/>
          </ac:picMkLst>
        </pc:picChg>
        <pc:cxnChg chg="add">
          <ac:chgData name="Nick Schilders" userId="0bc1f4472d2147e1" providerId="LiveId" clId="{6EAC355B-7707-44B6-B713-437CE459C297}" dt="2024-08-15T01:56:20.425" v="130" actId="26606"/>
          <ac:cxnSpMkLst>
            <pc:docMk/>
            <pc:sldMk cId="763380044" sldId="276"/>
            <ac:cxnSpMk id="9" creationId="{C49DA8F6-BCC1-4447-B54C-57856834B94B}"/>
          </ac:cxnSpMkLst>
        </pc:cxnChg>
        <pc:cxnChg chg="del">
          <ac:chgData name="Nick Schilders" userId="0bc1f4472d2147e1" providerId="LiveId" clId="{6EAC355B-7707-44B6-B713-437CE459C297}" dt="2024-08-15T01:56:15.148" v="129"/>
          <ac:cxnSpMkLst>
            <pc:docMk/>
            <pc:sldMk cId="763380044" sldId="276"/>
            <ac:cxnSpMk id="14" creationId="{C49DA8F6-BCC1-4447-B54C-57856834B94B}"/>
          </ac:cxnSpMkLst>
        </pc:cxnChg>
      </pc:sldChg>
      <pc:sldChg chg="delSp add del setBg delDesignElem">
        <pc:chgData name="Nick Schilders" userId="0bc1f4472d2147e1" providerId="LiveId" clId="{6EAC355B-7707-44B6-B713-437CE459C297}" dt="2024-08-15T01:45:07.742" v="80" actId="47"/>
        <pc:sldMkLst>
          <pc:docMk/>
          <pc:sldMk cId="1632411857" sldId="276"/>
        </pc:sldMkLst>
        <pc:spChg chg="del">
          <ac:chgData name="Nick Schilders" userId="0bc1f4472d2147e1" providerId="LiveId" clId="{6EAC355B-7707-44B6-B713-437CE459C297}" dt="2024-08-15T01:44:51.544" v="79"/>
          <ac:spMkLst>
            <pc:docMk/>
            <pc:sldMk cId="1632411857" sldId="276"/>
            <ac:spMk id="1028" creationId="{A2679492-7988-4050-9056-542444452411}"/>
          </ac:spMkLst>
        </pc:spChg>
        <pc:spChg chg="del">
          <ac:chgData name="Nick Schilders" userId="0bc1f4472d2147e1" providerId="LiveId" clId="{6EAC355B-7707-44B6-B713-437CE459C297}" dt="2024-08-15T01:44:51.544" v="79"/>
          <ac:spMkLst>
            <pc:docMk/>
            <pc:sldMk cId="1632411857" sldId="276"/>
            <ac:spMk id="1029" creationId="{B091B163-7D61-4891-ABCF-5C13D9C418D0}"/>
          </ac:spMkLst>
        </pc:spChg>
        <pc:cxnChg chg="del">
          <ac:chgData name="Nick Schilders" userId="0bc1f4472d2147e1" providerId="LiveId" clId="{6EAC355B-7707-44B6-B713-437CE459C297}" dt="2024-08-15T01:44:51.544" v="79"/>
          <ac:cxnSpMkLst>
            <pc:docMk/>
            <pc:sldMk cId="1632411857" sldId="276"/>
            <ac:cxnSpMk id="1035" creationId="{C49DA8F6-BCC1-4447-B54C-57856834B94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611F-964B-9BF6-4A24-47DC0ECA7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0C50C-D277-46E1-FBE4-DDF301741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5CFFC-243F-CE54-3DD5-ED0C9DBB2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5327C-DF07-02C8-0B10-43618130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6297E-04AE-44FD-FF03-848F352E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5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2D20-AC9D-9A95-A9CE-D4615550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D91EF-63AF-D38E-783C-79CEB7FAF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1F6DD-2BE9-01BE-9638-C056B79B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91FC5-C5CF-A6DA-83D5-1681B445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56F16-BE1B-DFFD-CFB9-C4EAD8CE9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82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63F6E-75E9-386D-8644-E8FC1854E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FE2D1-3CFA-C80B-3EAC-A33ABD2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BD074-6DFC-8838-0E22-2BC749238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BC9EC-A0CC-F55C-1B95-A89FDC9E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BB73-7598-1156-2201-A4E3A201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5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F737-05A5-4932-5481-AE286633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BC86-C20D-BAC2-8B81-21F548B3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37B5-44C3-4DD1-7987-DC6C26E5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07338-A6F3-ABC1-E2FC-3EBB9B2E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EB50F-D17C-501E-97FF-0DD9E07D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8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405A-4221-3971-C4B8-64F5CDA3C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8975C-9FC7-890C-216D-A397B63E4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79150-FC11-9B01-F4D4-AF0BBE56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CF56F-2647-3730-48D7-93D7882F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418ED-EC0B-25DC-9E69-9A8BA045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8BC1-5D6E-8367-257F-6C572210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2E7E0-856E-9DEB-AC03-8EF7166D1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E7EC8-1F31-C547-AFAA-9491BDB6B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E8D25-E234-E51A-DD73-F7BCD79CC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16293-A90A-7172-5CE9-EAD8BEE5E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D0165-FEA5-9C9E-3B80-3D391EFB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2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0663-7EE6-692C-FAD8-7F6D2604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BE508-E6B7-73A4-EEFE-92326385F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AF61F-11FF-6956-43E4-339126C04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F7457-F14A-0A99-7982-4ADBCCF5C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98243-3310-C8D6-A4ED-F739E0BD5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2EDEF-EF33-2257-D140-44A793ED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DF4AB-5C04-922E-380D-7257C409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F146C-2B65-6FE5-704E-D4AE7B31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3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4440-B336-EABE-8C7A-5DA79CD3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606BC-2D99-342A-851C-8CD31D11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8DE72-5DB6-D11F-FA3C-6082D348E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4B816-FF56-449F-B5E7-43FF60AC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2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894DF-20F4-296D-B79C-B8359E6C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AE6B3-6B9D-1C82-A7DA-42B592095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B67FC-F74E-DD5B-3BC8-659677DC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6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AA50-34CB-9968-F29E-930D02DB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833B5-20DC-C5AF-2CF0-A12B8B320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7AA16-81EC-E4F2-A5F4-4AB2054AF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DEC4B-6CF0-ED43-86EF-74475F80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EBF60-45A0-56E2-B397-54789530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1D210-AC96-CA72-BEF1-CC07089B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9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434B-A338-7AAF-32E3-C8966EDD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5BDD04-E15A-7218-B0BB-E4B76C0BD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BC460-F6A8-F418-15B4-EC7A4CDBD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78397-607A-6054-F6D3-4D72FA09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DD6AF-3C02-948C-AC24-A11A363C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E187F-8E0E-A5CC-CA11-C9232BBD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0D665-986D-4EA6-0092-3D57FF6B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4AB63-06CF-7229-62A9-2F297E5E5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36707-BFFC-FCD8-402A-99661753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99E409-2BA5-4D20-A7E2-FDD78ABA745A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8E22-1BC6-4511-988D-A2A542C26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2D41B-4959-AF1B-D13B-AB815A4AA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5DA9BB-D2D1-476D-BB27-83A36398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9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-mclio.hub.arcgis.com/apps/7a1d3d055d4b4457845c721088c132f0/explor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26C4C-3896-3EC8-2272-EDA2064BF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Milwaukee LiDAR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9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Rectangle 410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769A7-5708-48CD-481C-FBBF222A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Analysis (Cont.)</a:t>
            </a:r>
          </a:p>
        </p:txBody>
      </p:sp>
      <p:sp>
        <p:nvSpPr>
          <p:cNvPr id="4109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1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3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C6D8-5DE1-A53B-26D1-1B5AF2151086}"/>
              </a:ext>
            </a:extLst>
          </p:cNvPr>
          <p:cNvSpPr>
            <a:spLocks/>
          </p:cNvSpPr>
          <p:nvPr/>
        </p:nvSpPr>
        <p:spPr>
          <a:xfrm>
            <a:off x="1821732" y="2211233"/>
            <a:ext cx="8785617" cy="3635474"/>
          </a:xfrm>
          <a:prstGeom prst="rect">
            <a:avLst/>
          </a:prstGeom>
        </p:spPr>
        <p:txBody>
          <a:bodyPr/>
          <a:lstStyle/>
          <a:p>
            <a:pPr defTabSz="758952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Cars can be distinguished by general type. (Sedan, SUV, Van, Pickup truck)(Circles color coded again)</a:t>
            </a:r>
          </a:p>
          <a:p>
            <a:pPr defTabSz="758952">
              <a:spcAft>
                <a:spcPts val="600"/>
              </a:spcAft>
            </a:pPr>
            <a:endParaRPr lang="en-US" sz="149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27F16-187E-88DA-A533-1FA568C3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766" y="2902375"/>
            <a:ext cx="4127684" cy="2824839"/>
          </a:xfrm>
          <a:prstGeom prst="rect">
            <a:avLst/>
          </a:prstGeom>
        </p:spPr>
      </p:pic>
      <p:pic>
        <p:nvPicPr>
          <p:cNvPr id="4098" name="Picture 2" descr="What Is A Sedan?">
            <a:extLst>
              <a:ext uri="{FF2B5EF4-FFF2-40B4-BE49-F238E27FC236}">
                <a16:creationId xmlns:a16="http://schemas.microsoft.com/office/drawing/2014/main" id="{109BED35-73EF-398E-1202-C975489D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763" y="3087432"/>
            <a:ext cx="2188446" cy="145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nda SUV Models | 2024 Model ...">
            <a:extLst>
              <a:ext uri="{FF2B5EF4-FFF2-40B4-BE49-F238E27FC236}">
                <a16:creationId xmlns:a16="http://schemas.microsoft.com/office/drawing/2014/main" id="{9F32FEE9-498B-B8CA-C16A-BDB30AE1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30" y="3087432"/>
            <a:ext cx="2387396" cy="133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ickup truck - Wikipedia">
            <a:extLst>
              <a:ext uri="{FF2B5EF4-FFF2-40B4-BE49-F238E27FC236}">
                <a16:creationId xmlns:a16="http://schemas.microsoft.com/office/drawing/2014/main" id="{531DA016-F1E9-67C8-E0B9-7B456B6B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13" y="4668925"/>
            <a:ext cx="2347606" cy="136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82B8FF6-3B11-0103-5480-A16726BF8489}"/>
              </a:ext>
            </a:extLst>
          </p:cNvPr>
          <p:cNvSpPr/>
          <p:nvPr/>
        </p:nvSpPr>
        <p:spPr>
          <a:xfrm>
            <a:off x="1901312" y="3174149"/>
            <a:ext cx="1644650" cy="114064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890AA38-EF0C-A739-4FC4-3098FE333268}"/>
              </a:ext>
            </a:extLst>
          </p:cNvPr>
          <p:cNvSpPr/>
          <p:nvPr/>
        </p:nvSpPr>
        <p:spPr>
          <a:xfrm>
            <a:off x="8541263" y="4180582"/>
            <a:ext cx="886356" cy="404784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55490E0-2C1A-0048-9D4D-D0254B62B1F6}"/>
              </a:ext>
            </a:extLst>
          </p:cNvPr>
          <p:cNvSpPr/>
          <p:nvPr/>
        </p:nvSpPr>
        <p:spPr>
          <a:xfrm>
            <a:off x="4187907" y="3087431"/>
            <a:ext cx="2230818" cy="1449679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8DA1B9E-B210-DB17-24DF-86F5A3DDE4C4}"/>
              </a:ext>
            </a:extLst>
          </p:cNvPr>
          <p:cNvSpPr/>
          <p:nvPr/>
        </p:nvSpPr>
        <p:spPr>
          <a:xfrm>
            <a:off x="7111178" y="4145988"/>
            <a:ext cx="708566" cy="439378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3408ABB-BB84-246D-C07F-BDBCED10BDD6}"/>
              </a:ext>
            </a:extLst>
          </p:cNvPr>
          <p:cNvSpPr/>
          <p:nvPr/>
        </p:nvSpPr>
        <p:spPr>
          <a:xfrm>
            <a:off x="1540550" y="4511091"/>
            <a:ext cx="2732242" cy="1665872"/>
          </a:xfrm>
          <a:prstGeom prst="flowChartConnector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B768CF1-85AF-9D9E-3196-E71A289E28CB}"/>
              </a:ext>
            </a:extLst>
          </p:cNvPr>
          <p:cNvSpPr/>
          <p:nvPr/>
        </p:nvSpPr>
        <p:spPr>
          <a:xfrm>
            <a:off x="7393839" y="2882260"/>
            <a:ext cx="854157" cy="291890"/>
          </a:xfrm>
          <a:prstGeom prst="flowChartConnector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20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2D7D4-7724-1F77-7DBD-940BE94F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Analysis (Cont.)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88F8D-2EC6-221B-D2EA-1736C62B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799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D6969-3614-C276-D692-2C6C520ED9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2" r="-4" b="-4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223D8-B2FB-B836-CF19-12DED0B86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It appears that the plane scans over the same area with lidar about twice as evidenced by this photo.</a:t>
            </a:r>
          </a:p>
          <a:p>
            <a:pPr lvl="1"/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There are ‘2 planes’ which are each in a comprehensible shape, one time when it was still and another when it was taxiing.</a:t>
            </a: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Shows there’s limitations when it comes to objects that aren’t planted like buildings.</a:t>
            </a:r>
          </a:p>
          <a:p>
            <a:pPr lvl="1"/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Half a plane is missing because scan only hit half of moving plane at time.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34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B442-28D3-8F79-0CE7-202F9164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Further Takeaways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FA45B-E131-019C-A8EA-799464E9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The amount of details shown of the planes shows potential for using ML to identify them.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Biggest limitation is a *lot* more data (There’s very few available data at this good of resolution) will be needed to create a network.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Actual distance can be determined in data, so Neural Network *might* be capable of using those features to more effectively learn different types of planes.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Windows are not detected, evidenced by clear frames in cars.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Laser doesn’t bouce back as well on windows for detection.</a:t>
            </a: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152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F07A6-23ED-3DC9-6906-71197CEA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Making 3D map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7712-844D-56A9-B4FC-3BD6A8B25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Want to map out the important buildings of the airport area and also the planes.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Change classification of LiDAR points with lasso tool.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Diverge further steps for building and planes.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89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64502-79C9-B933-C27F-59336071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Making 3D Map (Cont.)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4FD1D-B09D-999B-6886-3674BA451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791815"/>
            <a:ext cx="5221625" cy="52743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A964B-A40B-ECD1-F72B-0EE32C7DA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Get LAS point statistics as raster.</a:t>
            </a: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Convert the raster to polygon.</a:t>
            </a: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Delete irrelevant polygons.</a:t>
            </a: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Regularize polygons.</a:t>
            </a: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Fill in gaps of polygons with another polygon then merge. (See image)</a:t>
            </a: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Dissolve merged polygon.</a:t>
            </a: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Filter LAS points to only ones within polygons. (There’s way too many points that processing fails in later steps)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55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5A5A-168B-A186-834B-73586007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Making 3D map (Cont.)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A8BE-D55E-7ABF-753D-3A9C076C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Extract DEM of clipped LAS points.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Use LAS build ing multipatch tool using clipped LAS.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39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F75AD-7720-1E37-F25B-A8C701B2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2" y="501651"/>
            <a:ext cx="4434721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Making 3D map (Cont.)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A34EDF-5166-1CCD-135B-46464779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631" b="2"/>
          <a:stretch/>
        </p:blipFill>
        <p:spPr>
          <a:xfrm>
            <a:off x="3044084" y="214011"/>
            <a:ext cx="2456683" cy="27723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F6A4B9-433A-94FB-B33C-2C2EFCBF2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838" b="-1"/>
          <a:stretch/>
        </p:blipFill>
        <p:spPr>
          <a:xfrm>
            <a:off x="282561" y="245929"/>
            <a:ext cx="2456683" cy="2772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8C3BBA-A38C-F6FF-2F28-8CEACF4D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41" r="25729" b="-4"/>
          <a:stretch/>
        </p:blipFill>
        <p:spPr>
          <a:xfrm>
            <a:off x="3044084" y="3264255"/>
            <a:ext cx="2456683" cy="3187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0D56D3-C0CF-D9CA-0E6F-5E9BF5C482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14" r="25303" b="1"/>
          <a:stretch/>
        </p:blipFill>
        <p:spPr>
          <a:xfrm>
            <a:off x="279142" y="3264255"/>
            <a:ext cx="2456683" cy="31870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1F357-3F1D-C4CC-BFCA-2EAF60E2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3d models end up looking extremely jagged in some spots.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Create another 3d model with .25 meter tolerance and display it with 0 tolerance model to fill in gaps, while maintaining most of details.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09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B3B45E2-3BE0-AF7D-369C-F3DC2968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341415" y="3351"/>
            <a:ext cx="1519350" cy="12202174"/>
          </a:xfrm>
          <a:prstGeom prst="rect">
            <a:avLst/>
          </a:prstGeom>
          <a:gradFill>
            <a:gsLst>
              <a:gs pos="0">
                <a:schemeClr val="accent5"/>
              </a:gs>
              <a:gs pos="96000">
                <a:schemeClr val="accent2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F74A5-B735-0F8D-63A1-E20BB85ED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664051" y="3313433"/>
            <a:ext cx="1507122" cy="5569131"/>
          </a:xfrm>
          <a:prstGeom prst="rect">
            <a:avLst/>
          </a:prstGeom>
          <a:gradFill>
            <a:gsLst>
              <a:gs pos="36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73C44B-6EE9-7C41-FEF8-3D8C4AE58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3931710" y="1413054"/>
            <a:ext cx="1519355" cy="9382775"/>
          </a:xfrm>
          <a:prstGeom prst="rect">
            <a:avLst/>
          </a:prstGeom>
          <a:gradFill>
            <a:gsLst>
              <a:gs pos="19000">
                <a:schemeClr val="accent5">
                  <a:lumMod val="60000"/>
                  <a:lumOff val="40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80A93-74D8-793A-C5D9-F7BA8E47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7069932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A9DE1-2E16-41F7-54EF-9BCE0225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535"/>
          <a:stretch/>
        </p:blipFill>
        <p:spPr>
          <a:xfrm>
            <a:off x="9298805" y="1851469"/>
            <a:ext cx="2880326" cy="1654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B586E9-5AFB-8E42-DF1B-E97651E0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20" r="6" b="6"/>
          <a:stretch/>
        </p:blipFill>
        <p:spPr>
          <a:xfrm>
            <a:off x="9298805" y="10"/>
            <a:ext cx="2903808" cy="179982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EE85C-F5E4-3403-F413-F5572B06E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1257" r="-6" b="-6"/>
          <a:stretch/>
        </p:blipFill>
        <p:spPr>
          <a:xfrm>
            <a:off x="12869" y="6439"/>
            <a:ext cx="8695362" cy="5323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297C2-F368-635F-C37F-4BBBB5A50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6" b="851"/>
          <a:stretch/>
        </p:blipFill>
        <p:spPr>
          <a:xfrm>
            <a:off x="9298805" y="3567291"/>
            <a:ext cx="2903372" cy="17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98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C746F-1414-1371-96AE-52C3C213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Takeaways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451F-D85C-C71A-76E6-3818331FD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Creating 3d models is insanely computer intensive, even my computer with high end specs was pushed to the max.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Planes are a bit harder to represent compared to buildings in 3d models since there’s empty gaps and more complex structures on the underside which lidar simply cannot capture.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Lidar data is insanely huge, the raw data was 16 GB.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I could try figuring out how to filter out irrelevant data (Time, Intensity, etc.) in each point to streamline in the future since I noticed there was a lot of irrelevant details in each point.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10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165C5-465C-66BD-D849-BC237050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LiDAR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00A98-78BF-2341-7E3B-BA00AAFD9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LiDAR, to not get too technical, is remote sensing method using lasers to measure distances, typically for land topography.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Creates highest resolution of topography, sometimes going to less than 1 foot, however, LiDAR mapping is incredibly resource intensive, so high res mapping not practical for incredibly large areas.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09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D9EC9-FA5B-BC81-95C6-1CA04B40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Intents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B923C-4C0C-7F8C-C825-A15C303F1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Learn to process LiDAR data.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See what potentials and shortcomings there are with such data.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 don’t really have a solid goal honestly.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 just like planes.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65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65153-9C8E-3A71-916D-0249192C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3E93-523D-7452-80A5-A14288195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Data from Milwaukee county GIS. (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  <a:hlinkClick r:id="rId2"/>
              </a:rPr>
              <a:t>https://data-mclio.hub.arcgis.com/apps/7a1d3d055d4b4457845c721088c132f0/explore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) 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Data Resolution: 5-15 cm.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Data on MKE airport only.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5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5169B-BF3C-D8A6-1537-6F7D99097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Gathering &amp; Processing (Excessive Explanation)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BCA7D-6EBB-1937-9E60-464CE9B4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151" b="-2"/>
          <a:stretch/>
        </p:blipFill>
        <p:spPr>
          <a:xfrm>
            <a:off x="279143" y="299509"/>
            <a:ext cx="2456683" cy="2509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4173CA-47B5-20A9-2540-4E0F2256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590" b="1"/>
          <a:stretch/>
        </p:blipFill>
        <p:spPr>
          <a:xfrm>
            <a:off x="3044085" y="299509"/>
            <a:ext cx="2456683" cy="2509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FCD76-0334-2F6A-8874-8A440A32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850" b="1"/>
          <a:stretch/>
        </p:blipFill>
        <p:spPr>
          <a:xfrm>
            <a:off x="279143" y="3108025"/>
            <a:ext cx="5221625" cy="34504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D9C7-771D-CBAC-5720-09AE76F70AC9}"/>
              </a:ext>
            </a:extLst>
          </p:cNvPr>
          <p:cNvSpPr>
            <a:spLocks/>
          </p:cNvSpPr>
          <p:nvPr/>
        </p:nvSpPr>
        <p:spPr>
          <a:xfrm>
            <a:off x="6324716" y="2390405"/>
            <a:ext cx="4434721" cy="3010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Downloading data from site rather tedious since you have to click each square and click download.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Move files to project location.</a:t>
            </a:r>
          </a:p>
          <a:p>
            <a:pPr marL="342900" indent="-342900" defTabSz="5394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 renaming python files, unzipping them, and moving .las files to desired folder so all can be loaded up at once in ArcGIS pro</a:t>
            </a:r>
          </a:p>
          <a:p>
            <a:pPr marL="342900" indent="-342900" defTabSz="5394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 in ArcGIS and then combine .las files into one.</a:t>
            </a: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20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EDD21-9F17-82D1-3DF8-C2950C7A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Analysis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F13FD-1E50-39D9-F2AF-5B957128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11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1026" name="Picture 2" descr="Anti-ice fix comes with new schedules for 737 Max 7 and 10- The Air Current">
            <a:extLst>
              <a:ext uri="{FF2B5EF4-FFF2-40B4-BE49-F238E27FC236}">
                <a16:creationId xmlns:a16="http://schemas.microsoft.com/office/drawing/2014/main" id="{57826DFC-A499-EFE0-698C-9238D3240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7"/>
          <a:stretch/>
        </p:blipFill>
        <p:spPr bwMode="auto">
          <a:xfrm>
            <a:off x="279143" y="3548095"/>
            <a:ext cx="5221625" cy="301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56FA-86E8-89F5-E2DB-A896A7013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Quite impressed with the amount of detail I can see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Image clearly shows it’s a 737 max.</a:t>
            </a:r>
          </a:p>
          <a:p>
            <a:pPr lvl="2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Both winglets visible, something I didn’t expect would be detected since it’s relatively small and is under upper winglet. ‘Angling’ of LiDAR must have detected it.</a:t>
            </a:r>
          </a:p>
          <a:p>
            <a:pPr lvl="2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Can identify airplane bodies well, but it would be like explaining facial features.</a:t>
            </a:r>
          </a:p>
          <a:p>
            <a:pPr lvl="2"/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AB9B831-65F4-B165-F75F-DA98396BD0FF}"/>
              </a:ext>
            </a:extLst>
          </p:cNvPr>
          <p:cNvSpPr/>
          <p:nvPr/>
        </p:nvSpPr>
        <p:spPr>
          <a:xfrm>
            <a:off x="4863806" y="4350545"/>
            <a:ext cx="501150" cy="57349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8F5F117-24E2-65D8-263F-B4FD6F6AB129}"/>
              </a:ext>
            </a:extLst>
          </p:cNvPr>
          <p:cNvSpPr/>
          <p:nvPr/>
        </p:nvSpPr>
        <p:spPr>
          <a:xfrm>
            <a:off x="414683" y="1904321"/>
            <a:ext cx="488957" cy="62716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5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FF092-B5C2-5A81-FC20-5AEDBC49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200"/>
              <a:t>Analysis(Cont.)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D1106-9004-58B6-A26D-996729B3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705865"/>
            <a:ext cx="5221625" cy="34462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24060-F033-D75A-D813-18F1BFA45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Even smaller planes can be well detected and possibly distinguishable.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01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FF092-B5C2-5A81-FC20-5AEDBC49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200"/>
              <a:t>Analysis(Cont.)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24060-F033-D75A-D813-18F1BFA45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3"/>
            <a:ext cx="4434721" cy="883770"/>
          </a:xfrm>
        </p:spPr>
        <p:txBody>
          <a:bodyPr anchor="t">
            <a:normAutofit/>
          </a:bodyPr>
          <a:lstStyle/>
          <a:p>
            <a:r>
              <a:rPr lang="en-US" sz="2000" dirty="0"/>
              <a:t>Sensors can even detect HF Antennae on KC 135s.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C670045-49E1-1097-72CF-1ED9D667B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6" y="3529692"/>
            <a:ext cx="4678137" cy="3227615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4BC0A90-9F45-34AC-B528-999A6A9B78BA}"/>
              </a:ext>
            </a:extLst>
          </p:cNvPr>
          <p:cNvSpPr/>
          <p:nvPr/>
        </p:nvSpPr>
        <p:spPr>
          <a:xfrm>
            <a:off x="4064794" y="4079080"/>
            <a:ext cx="614362" cy="6143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The Boeing KC-135 Stratotanker: a vital ...">
            <a:extLst>
              <a:ext uri="{FF2B5EF4-FFF2-40B4-BE49-F238E27FC236}">
                <a16:creationId xmlns:a16="http://schemas.microsoft.com/office/drawing/2014/main" id="{A9096498-A083-C392-B276-EA42CED0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6" y="315912"/>
            <a:ext cx="4678138" cy="311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951A7DAB-BAF3-F19A-B454-62E9A239B723}"/>
              </a:ext>
            </a:extLst>
          </p:cNvPr>
          <p:cNvSpPr/>
          <p:nvPr/>
        </p:nvSpPr>
        <p:spPr>
          <a:xfrm>
            <a:off x="1105169" y="1083553"/>
            <a:ext cx="558800" cy="55245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8AF-68DE-5B81-D710-CC429A61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Analysis (Cont.)</a:t>
            </a:r>
          </a:p>
        </p:txBody>
      </p:sp>
      <p:sp>
        <p:nvSpPr>
          <p:cNvPr id="3089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1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3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FE03-8528-B373-9A15-CC4E281BADB7}"/>
              </a:ext>
            </a:extLst>
          </p:cNvPr>
          <p:cNvSpPr>
            <a:spLocks/>
          </p:cNvSpPr>
          <p:nvPr/>
        </p:nvSpPr>
        <p:spPr>
          <a:xfrm>
            <a:off x="1628484" y="2211233"/>
            <a:ext cx="8935032" cy="3697302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r>
              <a:rPr lang="en-US" sz="151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 vehicles are also detectable. (Circles color coded)</a:t>
            </a:r>
          </a:p>
          <a:p>
            <a:pPr defTabSz="768096">
              <a:spcAft>
                <a:spcPts val="600"/>
              </a:spcAft>
            </a:pPr>
            <a:r>
              <a:rPr lang="en-US" sz="151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Humans barely detectable, but I *think* I see them.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38F36-6517-57C5-253F-E41647F0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954" y="3354608"/>
            <a:ext cx="2908202" cy="2013503"/>
          </a:xfrm>
          <a:prstGeom prst="rect">
            <a:avLst/>
          </a:prstGeom>
        </p:spPr>
      </p:pic>
      <p:pic>
        <p:nvPicPr>
          <p:cNvPr id="3078" name="Picture 6" descr="Luggage Containers In The Airport Stock ...">
            <a:extLst>
              <a:ext uri="{FF2B5EF4-FFF2-40B4-BE49-F238E27FC236}">
                <a16:creationId xmlns:a16="http://schemas.microsoft.com/office/drawing/2014/main" id="{F095211D-5EB0-1C0B-078D-F49168E2B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00" y="4782056"/>
            <a:ext cx="2096171" cy="139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is that device at an airport which ...">
            <a:extLst>
              <a:ext uri="{FF2B5EF4-FFF2-40B4-BE49-F238E27FC236}">
                <a16:creationId xmlns:a16="http://schemas.microsoft.com/office/drawing/2014/main" id="{DF0AEC72-896E-5B07-C0E3-440702D1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254" y="3097392"/>
            <a:ext cx="2096171" cy="157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DEFC3EF-648C-C8AA-DC49-0DF26B2CECC3}"/>
              </a:ext>
            </a:extLst>
          </p:cNvPr>
          <p:cNvSpPr/>
          <p:nvPr/>
        </p:nvSpPr>
        <p:spPr>
          <a:xfrm>
            <a:off x="8229940" y="4361360"/>
            <a:ext cx="588115" cy="528764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5819F0E-DCC4-6FCF-32FB-25D8D7EE4BA9}"/>
              </a:ext>
            </a:extLst>
          </p:cNvPr>
          <p:cNvSpPr/>
          <p:nvPr/>
        </p:nvSpPr>
        <p:spPr>
          <a:xfrm>
            <a:off x="2373406" y="4872936"/>
            <a:ext cx="1802114" cy="1057528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49A8D0F-7BB7-1951-E7F2-61B888C5427B}"/>
              </a:ext>
            </a:extLst>
          </p:cNvPr>
          <p:cNvSpPr/>
          <p:nvPr/>
        </p:nvSpPr>
        <p:spPr>
          <a:xfrm>
            <a:off x="9020388" y="4625742"/>
            <a:ext cx="663653" cy="528764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F81F608-ACEB-83F3-C17C-9C0A7E545A83}"/>
              </a:ext>
            </a:extLst>
          </p:cNvPr>
          <p:cNvSpPr/>
          <p:nvPr/>
        </p:nvSpPr>
        <p:spPr>
          <a:xfrm>
            <a:off x="4878968" y="3209025"/>
            <a:ext cx="2007145" cy="1161296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AE38E52-5310-960F-B3D7-81F61DD44AF9}"/>
              </a:ext>
            </a:extLst>
          </p:cNvPr>
          <p:cNvSpPr/>
          <p:nvPr/>
        </p:nvSpPr>
        <p:spPr>
          <a:xfrm>
            <a:off x="9526222" y="4492299"/>
            <a:ext cx="663653" cy="528764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6B9546C-43ED-D590-9EA4-BD823E130123}"/>
              </a:ext>
            </a:extLst>
          </p:cNvPr>
          <p:cNvSpPr/>
          <p:nvPr/>
        </p:nvSpPr>
        <p:spPr>
          <a:xfrm>
            <a:off x="8122029" y="3618701"/>
            <a:ext cx="493693" cy="341944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 descr="Pushback &amp; Towing in Aviation: Safe ...">
            <a:extLst>
              <a:ext uri="{FF2B5EF4-FFF2-40B4-BE49-F238E27FC236}">
                <a16:creationId xmlns:a16="http://schemas.microsoft.com/office/drawing/2014/main" id="{E2ECCC2E-A0EB-EDB0-2DA6-8E1EAF5A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67" y="3097392"/>
            <a:ext cx="2616842" cy="157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2030AF3-3FA2-254E-E0AF-8A9A5098DDDA}"/>
              </a:ext>
            </a:extLst>
          </p:cNvPr>
          <p:cNvSpPr/>
          <p:nvPr/>
        </p:nvSpPr>
        <p:spPr>
          <a:xfrm>
            <a:off x="3212418" y="3739871"/>
            <a:ext cx="1216021" cy="688367"/>
          </a:xfrm>
          <a:prstGeom prst="flowChartConnector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EBE7D67-A774-7D06-477A-43049F0EF9B6}"/>
              </a:ext>
            </a:extLst>
          </p:cNvPr>
          <p:cNvSpPr/>
          <p:nvPr/>
        </p:nvSpPr>
        <p:spPr>
          <a:xfrm>
            <a:off x="7636767" y="4896965"/>
            <a:ext cx="853508" cy="531293"/>
          </a:xfrm>
          <a:prstGeom prst="flowChartConnector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17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5729</TotalTime>
  <Words>804</Words>
  <Application>Microsoft Office PowerPoint</Application>
  <PresentationFormat>Widescreen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Milwaukee LiDAR</vt:lpstr>
      <vt:lpstr>LiDAR</vt:lpstr>
      <vt:lpstr>Intents</vt:lpstr>
      <vt:lpstr>Data</vt:lpstr>
      <vt:lpstr>Data Gathering &amp; Processing (Excessive Explanation)</vt:lpstr>
      <vt:lpstr>Analysis</vt:lpstr>
      <vt:lpstr>Analysis(Cont.)</vt:lpstr>
      <vt:lpstr>Analysis(Cont.)</vt:lpstr>
      <vt:lpstr>Analysis (Cont.)</vt:lpstr>
      <vt:lpstr>Analysis (Cont.)</vt:lpstr>
      <vt:lpstr>Analysis (Cont.)</vt:lpstr>
      <vt:lpstr>Further Takeaways</vt:lpstr>
      <vt:lpstr>Making 3D map</vt:lpstr>
      <vt:lpstr>Making 3D Map (Cont.)</vt:lpstr>
      <vt:lpstr>Making 3D map (Cont.)</vt:lpstr>
      <vt:lpstr>Making 3D map (Cont.)</vt:lpstr>
      <vt:lpstr>Result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Nick Schilders</dc:creator>
  <cp:lastModifiedBy>Nick Schilders</cp:lastModifiedBy>
  <cp:revision>1</cp:revision>
  <dcterms:created xsi:type="dcterms:W3CDTF">2024-07-26T14:59:10Z</dcterms:created>
  <dcterms:modified xsi:type="dcterms:W3CDTF">2024-08-15T13:56:57Z</dcterms:modified>
</cp:coreProperties>
</file>